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8" r:id="rId4"/>
    <p:sldId id="262" r:id="rId5"/>
    <p:sldId id="263" r:id="rId6"/>
    <p:sldId id="257" r:id="rId7"/>
    <p:sldId id="267" r:id="rId8"/>
    <p:sldId id="259" r:id="rId9"/>
    <p:sldId id="260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060" autoAdjust="0"/>
  </p:normalViewPr>
  <p:slideViewPr>
    <p:cSldViewPr>
      <p:cViewPr>
        <p:scale>
          <a:sx n="69" d="100"/>
          <a:sy n="69" d="100"/>
        </p:scale>
        <p:origin x="-13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76F0-2A0E-44CB-96AE-ABC571601D7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DDFDC-C48C-4988-9271-8BED61BA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3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DFDC-C48C-4988-9271-8BED61BAB6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ифы движения планет — dharmawolf.e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252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44882" y="0"/>
            <a:ext cx="899117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0" y="194218"/>
            <a:ext cx="843536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7813" y="3406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"/>
          <a:stretch/>
        </p:blipFill>
        <p:spPr bwMode="auto">
          <a:xfrm>
            <a:off x="100445" y="2708920"/>
            <a:ext cx="8936052" cy="14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48680"/>
            <a:ext cx="742690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</a:p>
          <a:p>
            <a:endParaRPr lang="ru-RU" sz="2800" dirty="0"/>
          </a:p>
          <a:p>
            <a:r>
              <a:rPr lang="ru-RU" sz="2800" dirty="0" smtClean="0"/>
              <a:t>читать </a:t>
            </a:r>
            <a:r>
              <a:rPr lang="ru-RU" sz="2800" dirty="0"/>
              <a:t>§ 31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тетради с.  139 задание 4 (</a:t>
            </a:r>
            <a:r>
              <a:rPr lang="ru-RU" sz="2800" dirty="0" err="1"/>
              <a:t>а,б</a:t>
            </a:r>
            <a:r>
              <a:rPr lang="ru-RU" sz="2800" dirty="0"/>
              <a:t>)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439706" cy="323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ver\Desktop\гиф\7Rw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826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40768"/>
            <a:ext cx="89289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i="1" dirty="0" smtClean="0"/>
          </a:p>
          <a:p>
            <a:pPr algn="ctr"/>
            <a:r>
              <a:rPr lang="ru-RU" sz="4800" dirty="0" smtClean="0"/>
              <a:t>Тема: Основные </a:t>
            </a:r>
            <a:r>
              <a:rPr lang="ru-RU" sz="4800" dirty="0"/>
              <a:t>принципы размещения электронов на энергетических </a:t>
            </a:r>
            <a:r>
              <a:rPr lang="ru-RU" sz="4800" dirty="0" smtClean="0"/>
              <a:t>уровнях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16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ила подсознания, или Как изменить жизнь за 4 недели (Джо Диспенз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36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6946" y="1268760"/>
            <a:ext cx="3980319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̶  </a:t>
            </a:r>
            <a:r>
              <a:rPr lang="ru-RU" sz="2400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совокупность различных положений электрона</a:t>
            </a:r>
          </a:p>
        </p:txBody>
      </p:sp>
    </p:spTree>
    <p:extLst>
      <p:ext uri="{BB962C8B-B14F-4D97-AF65-F5344CB8AC3E}">
        <p14:creationId xmlns:p14="http://schemas.microsoft.com/office/powerpoint/2010/main" val="23123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1641" y="242974"/>
            <a:ext cx="89289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6600" b="1" dirty="0" smtClean="0"/>
              <a:t>N</a:t>
            </a:r>
            <a:r>
              <a:rPr lang="ru-RU" sz="6600" b="1" dirty="0"/>
              <a:t> = 2n</a:t>
            </a:r>
            <a:r>
              <a:rPr lang="ru-RU" sz="6600" b="1" baseline="30000" dirty="0"/>
              <a:t>2</a:t>
            </a:r>
            <a:r>
              <a:rPr lang="ru-RU" sz="6600" dirty="0"/>
              <a:t> </a:t>
            </a:r>
            <a:endParaRPr lang="ru-RU" sz="6600" dirty="0" smtClean="0"/>
          </a:p>
          <a:p>
            <a:pPr algn="ctr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8501" y="4725144"/>
            <a:ext cx="8473511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энергетических уровней = номер периода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503" y="3586128"/>
            <a:ext cx="8473511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28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атоме  = порядковый номер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115" y="5832715"/>
            <a:ext cx="8473511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28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последнем уровне = номер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6927" y="1700808"/>
            <a:ext cx="15504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/>
              <a:t>номер </a:t>
            </a:r>
          </a:p>
          <a:p>
            <a:pPr algn="ctr"/>
            <a:r>
              <a:rPr lang="ru-RU" sz="3600" i="1" dirty="0" smtClean="0"/>
              <a:t>уровня</a:t>
            </a:r>
            <a:endParaRPr lang="ru-RU" sz="3600" i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90883" y="1457543"/>
            <a:ext cx="396044" cy="4366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0344" y="1772816"/>
            <a:ext cx="3925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/>
              <a:t>число электронов </a:t>
            </a:r>
            <a:endParaRPr lang="ru-RU" sz="3600" i="1" dirty="0" smtClean="0"/>
          </a:p>
          <a:p>
            <a:pPr algn="ctr"/>
            <a:r>
              <a:rPr lang="ru-RU" sz="3600" i="1" dirty="0" smtClean="0"/>
              <a:t>на </a:t>
            </a:r>
            <a:r>
              <a:rPr lang="ru-RU" sz="3600" i="1" dirty="0"/>
              <a:t>уровне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167844" y="1433785"/>
            <a:ext cx="396044" cy="4366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262046" y="1431889"/>
            <a:ext cx="6036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183243" y="1443822"/>
            <a:ext cx="4056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ОРБИТАЛЬ </a:t>
            </a:r>
            <a:r>
              <a:rPr lang="ru-RU" sz="3600" dirty="0" smtClean="0"/>
              <a:t>̶  часть </a:t>
            </a:r>
            <a:r>
              <a:rPr lang="ru-RU" sz="3600" dirty="0"/>
              <a:t>атомного пространства, в котором вероятность нахождения электрона </a:t>
            </a:r>
            <a:r>
              <a:rPr lang="ru-RU" sz="3600" dirty="0" smtClean="0"/>
              <a:t>наибольшая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63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51720" y="620688"/>
            <a:ext cx="5904656" cy="5363122"/>
            <a:chOff x="2051720" y="620688"/>
            <a:chExt cx="5904656" cy="5363122"/>
          </a:xfrm>
        </p:grpSpPr>
        <p:pic>
          <p:nvPicPr>
            <p:cNvPr id="1028" name="Picture 4" descr="Основы квантовой теории строения атома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8" r="12296" b="75077"/>
            <a:stretch/>
          </p:blipFill>
          <p:spPr bwMode="auto">
            <a:xfrm>
              <a:off x="2051720" y="620688"/>
              <a:ext cx="5904656" cy="536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2411760" y="1196752"/>
              <a:ext cx="1440160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456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4690" y="1811457"/>
            <a:ext cx="8891806" cy="3129711"/>
            <a:chOff x="144690" y="1811457"/>
            <a:chExt cx="8891806" cy="3129711"/>
          </a:xfrm>
        </p:grpSpPr>
        <p:pic>
          <p:nvPicPr>
            <p:cNvPr id="2050" name="Picture 2" descr="Основы квантовой теории строения атома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50000"/>
            <a:stretch/>
          </p:blipFill>
          <p:spPr bwMode="auto">
            <a:xfrm>
              <a:off x="179512" y="1988840"/>
              <a:ext cx="8856984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44690" y="1811457"/>
              <a:ext cx="1440160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987824" y="1988840"/>
              <a:ext cx="1440160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6372200" y="2210000"/>
              <a:ext cx="789699" cy="9027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6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66448" y="476672"/>
            <a:ext cx="7668852" cy="5328592"/>
            <a:chOff x="566448" y="476672"/>
            <a:chExt cx="7668852" cy="5328592"/>
          </a:xfrm>
        </p:grpSpPr>
        <p:pic>
          <p:nvPicPr>
            <p:cNvPr id="3074" name="Picture 2" descr="Основы квантовой теории строения атома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5" t="50502" r="2025" b="-502"/>
            <a:stretch/>
          </p:blipFill>
          <p:spPr bwMode="auto">
            <a:xfrm>
              <a:off x="566448" y="692696"/>
              <a:ext cx="7668852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1331640" y="476672"/>
              <a:ext cx="1440160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283968" y="908720"/>
              <a:ext cx="1170130" cy="7573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27584" y="3140968"/>
              <a:ext cx="57606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47864" y="3068960"/>
              <a:ext cx="93610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96430" y="3068960"/>
              <a:ext cx="57606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40152" y="3032956"/>
              <a:ext cx="936104" cy="684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80112" y="3094484"/>
              <a:ext cx="1008112" cy="684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54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71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Zverdvd.org</cp:lastModifiedBy>
  <cp:revision>34</cp:revision>
  <dcterms:created xsi:type="dcterms:W3CDTF">2021-04-10T19:22:46Z</dcterms:created>
  <dcterms:modified xsi:type="dcterms:W3CDTF">2024-03-27T21:07:08Z</dcterms:modified>
</cp:coreProperties>
</file>