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62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77" r:id="rId28"/>
    <p:sldId id="286" r:id="rId29"/>
    <p:sldId id="287" r:id="rId30"/>
    <p:sldId id="288" r:id="rId31"/>
    <p:sldId id="289" r:id="rId32"/>
    <p:sldId id="290" r:id="rId33"/>
    <p:sldId id="296" r:id="rId34"/>
    <p:sldId id="291" r:id="rId35"/>
    <p:sldId id="293" r:id="rId36"/>
    <p:sldId id="294" r:id="rId37"/>
    <p:sldId id="295" r:id="rId38"/>
    <p:sldId id="297" r:id="rId39"/>
    <p:sldId id="298" r:id="rId40"/>
    <p:sldId id="299" r:id="rId41"/>
    <p:sldId id="300" r:id="rId42"/>
    <p:sldId id="301" r:id="rId43"/>
    <p:sldId id="292" r:id="rId44"/>
    <p:sldId id="302" r:id="rId45"/>
    <p:sldId id="303" r:id="rId46"/>
    <p:sldId id="304" r:id="rId47"/>
    <p:sldId id="306" r:id="rId48"/>
    <p:sldId id="307" r:id="rId49"/>
    <p:sldId id="305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266" r:id="rId60"/>
    <p:sldId id="317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4859B-83DD-4578-96DC-9062A4F54D6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EF74D-7DBE-459D-835D-8AB0C05FB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324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EF74D-7DBE-459D-835D-8AB0C05FBB0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625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30F1-3CB8-4E16-BF24-6EFD36C6FA39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11C1-F0B4-4C37-A101-3BF0143DF0E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30F1-3CB8-4E16-BF24-6EFD36C6FA39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11C1-F0B4-4C37-A101-3BF0143DF0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30F1-3CB8-4E16-BF24-6EFD36C6FA39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11C1-F0B4-4C37-A101-3BF0143DF0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30F1-3CB8-4E16-BF24-6EFD36C6FA39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11C1-F0B4-4C37-A101-3BF0143DF0E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30F1-3CB8-4E16-BF24-6EFD36C6FA39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11C1-F0B4-4C37-A101-3BF0143DF0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30F1-3CB8-4E16-BF24-6EFD36C6FA39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11C1-F0B4-4C37-A101-3BF0143DF0E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30F1-3CB8-4E16-BF24-6EFD36C6FA39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11C1-F0B4-4C37-A101-3BF0143DF0E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30F1-3CB8-4E16-BF24-6EFD36C6FA39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11C1-F0B4-4C37-A101-3BF0143DF0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30F1-3CB8-4E16-BF24-6EFD36C6FA39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11C1-F0B4-4C37-A101-3BF0143DF0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30F1-3CB8-4E16-BF24-6EFD36C6FA39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11C1-F0B4-4C37-A101-3BF0143DF0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30F1-3CB8-4E16-BF24-6EFD36C6FA39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11C1-F0B4-4C37-A101-3BF0143DF0E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6F30F1-3CB8-4E16-BF24-6EFD36C6FA39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14C11C1-F0B4-4C37-A101-3BF0143DF0E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7"/>
          <a:stretch/>
        </p:blipFill>
        <p:spPr bwMode="auto">
          <a:xfrm>
            <a:off x="736074" y="2424956"/>
            <a:ext cx="7671851" cy="3735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52" y="116632"/>
            <a:ext cx="9036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Краеведческая викторина 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«Всему начало здесь,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родном краю»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3136" y="6456863"/>
            <a:ext cx="7157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Подготовила Журба Н. Н., учитель МОУ «ШКОЛА №26 Г.ТОРЕЗА»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6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8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. Какое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промышленное производство было основано Джоном Юзом?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1415654"/>
            <a:ext cx="4082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Чёрная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металлургия</a:t>
            </a:r>
          </a:p>
        </p:txBody>
      </p:sp>
      <p:pic>
        <p:nvPicPr>
          <p:cNvPr id="2052" name="Picture 4" descr="http://old.zounb.zp.ua/resourse/ludy/SivashOdisse.files/image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5" y="2276872"/>
            <a:ext cx="7415410" cy="42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8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. Кто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был основателем и главой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Донецко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-Криворожской Советской Республики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755940"/>
            <a:ext cx="31550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Федор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Андреевич 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Сергеев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(Артём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sun9-69.userapi.com/impg/QusSIEVlo4jx0-iP6ggal1OZOepIgOE4UaRGGQ/NNyASJc_f0M.jpg?size=1018x748&amp;quality=96&amp;sign=f9738f4a5bdedfc4d53988653b3084e2&amp;c_uniq_tag=p0tx4rnoCmJX9oXCSfuvpbjCcL5MkGaPHQJHeeXbix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68" y="2636912"/>
            <a:ext cx="470400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49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7538" y="-23515"/>
            <a:ext cx="916153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. Армия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под чьим командованием освободила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Юзовку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деникинцев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в конце 1919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041" y="3068960"/>
            <a:ext cx="42744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1-я конная армия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командованием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Семена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Михайловича Будённого</a:t>
            </a:r>
          </a:p>
        </p:txBody>
      </p:sp>
      <p:pic>
        <p:nvPicPr>
          <p:cNvPr id="4098" name="Picture 2" descr="https://tn.fishki.net/26/upload/post/2020/06/06/3337869/116576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747388" cy="50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29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10. В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каком году закончилась гражданская война на Донбассе?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15410" y="1765022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1920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13"/>
          <a:stretch/>
        </p:blipFill>
        <p:spPr>
          <a:xfrm>
            <a:off x="1871700" y="2852936"/>
            <a:ext cx="5400600" cy="365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2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6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. Как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назывались 383-я, 393-я и 395-я стрелковые дивизии, сформированные в 1941 году в Донбассе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104" y="3645024"/>
            <a:ext cx="3347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Шахтёрские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avatars.dzeninfra.ru/get-zen_doc/10893578/pub_6514326503f11822dc677714_65143315292545641504f9cb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48880"/>
            <a:ext cx="550429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7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085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. Назовите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годы фашистской оккупации в Донбассе.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25504" y="1753285"/>
            <a:ext cx="2644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1941 – 1943</a:t>
            </a:r>
          </a:p>
        </p:txBody>
      </p:sp>
      <p:pic>
        <p:nvPicPr>
          <p:cNvPr id="6146" name="Picture 2" descr="https://2wars.ru/wp-content/uploads/2021/04/image2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026" y="2554103"/>
            <a:ext cx="5994326" cy="397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95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962" y="0"/>
            <a:ext cx="91489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Назовите дату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провозглашения Донецкой Народной Республики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denis-pushilin.ru/wp-content/uploads/2021/04/Provozlashenie_07042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04" y="1700808"/>
            <a:ext cx="5928593" cy="490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12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4465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14. Назовите дату проведения референдума о самоопределении Донецкой Народной     Республики.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90326" y="2204864"/>
            <a:ext cx="3678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мая 2014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avatars.dzeninfra.ru/get-zen_doc/1712117/pub_5eb811d436ac7c36ca76ac03_5eb830a57a0ac263c0dec62d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t="27637" r="7602" b="20914"/>
          <a:stretch/>
        </p:blipFill>
        <p:spPr bwMode="auto">
          <a:xfrm>
            <a:off x="971600" y="3068960"/>
            <a:ext cx="720080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54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5literatura.net/datas/literatura/Skazki-Grimm/0024-024-Podvedenie-ito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3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22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508" y="332656"/>
            <a:ext cx="8856984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7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Культура </a:t>
            </a:r>
            <a:r>
              <a:rPr lang="ru-RU" sz="72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Донбасса</a:t>
            </a:r>
          </a:p>
        </p:txBody>
      </p:sp>
      <p:pic>
        <p:nvPicPr>
          <p:cNvPr id="3" name="Picture 2" descr="https://fotorelax.ru/wp-content/uploads/2016/01/Beautiful-pictures-11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1" y="1988840"/>
            <a:ext cx="846094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64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1565791"/>
            <a:ext cx="53640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«Родина – это огромное, родное, дышащее существо, подобное человеку…»</a:t>
            </a:r>
          </a:p>
          <a:p>
            <a:pPr algn="r"/>
            <a:r>
              <a:rPr lang="ru-RU" sz="3600" b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А. Блок</a:t>
            </a:r>
            <a:endParaRPr lang="ru-RU" sz="3600" b="1" dirty="0">
              <a:solidFill>
                <a:srgbClr val="A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sun9-79.userapi.com/impg/KWGqtO0dK7CXZ-pK6TKR9hCoO0yK_QphNeOqhg/F0m9Nrno1D8.jpg?size=600x800&amp;quality=96&amp;sign=fc5cbd34dcbaa01b55a93db62ab57446&amp;c_uniq_tag=YfnE_hPrNd5_tNwqPJTZyrx23CbLiklWyBxjhCMpl7M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7" y="974894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67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1. Какое произведение А. И. Куприн посвятил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юзовскому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заводу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s://cdn.kobo.com/book-images/3a4f85b9-1fe3-431d-b329-50cf55d8694f/1200/1200/False/ayoj8zHBtDWvi2sE5OoRF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390964"/>
            <a:ext cx="3384376" cy="526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0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Один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из лучших писателей и сценаристов Советского Союза. По его сценариям были сняты такие популярные фильмы, как «Это было в Донбассе» (1945), «Непокорённые» (1945), «Донецкие шахтёры» (1950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501008"/>
            <a:ext cx="279441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Борис 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Леонтьевич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Горбатов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sun9-76.userapi.com/impg/iXaG-uCINLJZ9tFyhoZcDnkiEcaYkbOwxraRfg/5sCeeYKCYgE.jpg?size=604x453&amp;quality=95&amp;sign=c4cb3147a090db6c24d66a406c9d7bb6&amp;c_uniq_tag=olcu-xYgx6eA3lPKrkhetvQqqpZg18FFSolQ88B4V0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884" y="2636912"/>
            <a:ext cx="5472542" cy="410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64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564" y="-14764"/>
            <a:ext cx="91485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3. Назовите, хотя бы одну из картин, написанных Виктором Михайловичем Васнецовым  которые, по замыслу Саввы Мамонтова, должны были украсить залы Правления Донецкой железной дороги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7359" y="1801118"/>
            <a:ext cx="73750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«Битва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русских со скифами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«Три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царевны подземного царства» 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«Ковер-самолет»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https://static.auction.ru/offer_images/2015/08/12/08/big/6/6mpUbrkjMVp/russkaja_zhivopis_vasnecov_bitva_russkikh_so_skif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871"/>
            <a:ext cx="5273477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cyrillitsa.ru/wp-content/uploads/2022/01/1-8-720x4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493" y="3449256"/>
            <a:ext cx="5349316" cy="32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429871"/>
            <a:ext cx="43815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2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320" y="-14764"/>
            <a:ext cx="91573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4. Какое творение рабочих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юзовского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металлургического завода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получилопремию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Гран-при  на Парижской международной промышленной выставке 1900 года?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17204" y="3182800"/>
            <a:ext cx="27969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Пальма 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Мерцалова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site-metall.su/wp-content/uploads/2015/07/mertsalov-palm-in-donet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47339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4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5. Какому поэту принадлежат слова «Донбасс никто не ставил на колени, и никому поставить не дано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s://shareslide.ru/img/thumbs/babbf2cf168fd13a94932a0e3c9e661e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76" y="1938992"/>
            <a:ext cx="6432649" cy="48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2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0388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6. Какой поэт-песенник, уроженец г. Енакиева, написал слова к этим песням (на экране видео попурри из песен «Дважды два — четыре», «Чему учат в школе», «Улыбка», «Увезу тебя я в тундру»)</a:t>
            </a:r>
          </a:p>
        </p:txBody>
      </p:sp>
      <p:pic>
        <p:nvPicPr>
          <p:cNvPr id="14338" name="Picture 2" descr="https://i.mycdn.me/i?r=AzEPZsRbOZEKgBhR0XGMT1Rkh22J-DT1xv9dpUowQUlNF6aKTM5SRkZCeTgDn6uOy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788" r="3665" b="9364"/>
          <a:stretch/>
        </p:blipFill>
        <p:spPr bwMode="auto">
          <a:xfrm>
            <a:off x="1403648" y="2462385"/>
            <a:ext cx="6336704" cy="413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32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7. Песню на слова М.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Пляцковского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«Через две зимы»  исполнил певец, который тоже родился в Енакиево. Назовите имя этого певца.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6274" y="2708920"/>
            <a:ext cx="267547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Юрий 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Иосифович </a:t>
            </a:r>
          </a:p>
          <a:p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Богатиков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://img0.liveinternet.ru/images/foto/b/0/990/5189990/f_218928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23965"/>
          <a:stretch/>
        </p:blipFill>
        <p:spPr bwMode="auto">
          <a:xfrm>
            <a:off x="4788024" y="1303435"/>
            <a:ext cx="4176464" cy="540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69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8. Чье имя носит Донецкий театр оперы и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балета?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5558" y="1446550"/>
            <a:ext cx="7952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Анатолия Борисовича Соловьяненко</a:t>
            </a:r>
          </a:p>
        </p:txBody>
      </p:sp>
      <p:pic>
        <p:nvPicPr>
          <p:cNvPr id="16386" name="Picture 2" descr="https://donbassopera.ru/wp-content/uploads/2022/11/img_9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59" y="2230449"/>
            <a:ext cx="716708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05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9. Назовите главное книгохранилище Донецкой Народной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Республики.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22008" y="1323439"/>
            <a:ext cx="6499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Библиотека имени Н.К. Крупской</a:t>
            </a:r>
          </a:p>
        </p:txBody>
      </p:sp>
      <p:pic>
        <p:nvPicPr>
          <p:cNvPr id="17410" name="Picture 2" descr="https://youdn.ru/files/uploades/61f38d8f9fe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85" y="2204864"/>
            <a:ext cx="6666830" cy="44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50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637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10. Это  культурно-просветительное учреждение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Донецка имеет цифровую аппаратуру, которая позволяет создавать трёхмерное изображение. Есть возможность отображать топографию, геологические параметры и атмосферные характеристики небесных явлений. О чем идет речь?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789040"/>
            <a:ext cx="263097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Планетарий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имени 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Г.Т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Берегового</a:t>
            </a:r>
          </a:p>
        </p:txBody>
      </p:sp>
      <p:pic>
        <p:nvPicPr>
          <p:cNvPr id="18438" name="Picture 6" descr="https://rvl-dnr.ru/uploads/posts/2021-04/1619693993_pamyat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90377"/>
            <a:ext cx="5987409" cy="399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88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417" y="116632"/>
            <a:ext cx="338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951" y="404664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История Донбасса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fotorelax.ru/wp-content/uploads/2016/01/Beautiful-pictures-11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1" y="1988840"/>
            <a:ext cx="846094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3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5literatura.net/datas/literatura/Skazki-Grimm/0024-024-Podvedenie-ito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3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1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relax.ru/wp-content/uploads/2016/01/Beautiful-pictures-11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1" y="1988840"/>
            <a:ext cx="846094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6288" y="242492"/>
            <a:ext cx="9156576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юди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, которыми гордится Донбасс</a:t>
            </a:r>
          </a:p>
        </p:txBody>
      </p:sp>
    </p:spTree>
    <p:extLst>
      <p:ext uri="{BB962C8B-B14F-4D97-AF65-F5344CB8AC3E}">
        <p14:creationId xmlns:p14="http://schemas.microsoft.com/office/powerpoint/2010/main" val="107602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6" y="0"/>
            <a:ext cx="9142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1. Он мечтал стать летчиком, но из-за маленького роста его отчислили из летной школы. Но свою мечту этот человек осуществил, когда снял фильм «В бой идут одни «старики»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42462" y="2544749"/>
            <a:ext cx="5059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Леонид Федорович Быков</a:t>
            </a:r>
          </a:p>
        </p:txBody>
      </p:sp>
      <p:pic>
        <p:nvPicPr>
          <p:cNvPr id="19458" name="Picture 2" descr="https://i.mycdn.me/i?r=AyENid1PUfRjbfTS8I1wumQ-JNoZ2uBis4TvsHghojbk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84745"/>
            <a:ext cx="60960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49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2. Русский советский композитор, пианист, дирижёр, музыкальный писатель. Ему принадлежат 11 опер, 7 балетов, среди которых «Ромео и Джульетта», 7 симфоний, 8 концертов для сольного инструмента с оркестром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3225147"/>
            <a:ext cx="253979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Сергей 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Сергеевич 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Прокофьев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s://static.tunnel.ru/media/images/2023-06/post/173336/f1ed3acbacfc8310fc7030f8e8c2ab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93918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21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2710"/>
            <a:ext cx="9143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3. Лётчик-космонавт СССР, дважды Герой Советского Союза (единственный, кто удостоен первой звезды Героя за Великую Отечественную войну, а второй — за полёт в космос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). Заслуженный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лётчик-испытатель СССР, генерал-лейтенант авиации, кандидат психологических наук, космонавт СССР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№12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Родился в 1921 году под Полтавой, вскоре после его рождения семья переехала в город Енакиево в Донбассе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1187" y="3573016"/>
            <a:ext cx="260565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Георгий 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Тимофеевич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Береговой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s://avatars.mds.yandex.net/i?id=88f641646719f7335404dac06398710a_l-8897118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64945"/>
            <a:ext cx="3333379" cy="41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83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4. Первый в мире человек, прыгнувший выше шести метров.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636912"/>
            <a:ext cx="282167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Сергей 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Назарович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Бубка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s://sun9-26.userapi.com/impg/qTIWMOCeU6CCmldWBxOSxrB377m5lEaX14i6_Q/uHZbfLccWGk.jpg?size=787x1200&amp;quality=95&amp;sign=04558ae8aa6c596f742f10a5c6b9444d&amp;c_uniq_tag=uBGB3C7YlCdvtlCqRrtKN3qTDPz5ryPBq8KeJgeC8FQ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365768" cy="513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98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952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5. Советский боксёр-любитель в весе свыше 91 кг, четырёхкратный чемпион СССР, трёхкратный чемпион Европы, двукратный обладатель Кубка мира, чемпион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мира (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1982, Мюнхен). Заслуженный мастер спорта СССР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7961" y="3429000"/>
            <a:ext cx="25947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Ягубкин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Александр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Геннадиевич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s://boxrec.com/images/thumb/f/f6/Alexander_Yagubkin_2.jpg/200px-Alexander_Yagubkin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8840"/>
            <a:ext cx="374441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56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6. Советский и российский эстрадный певец, музыкально-общественный деятель, педагог. Почётный консул Донецкой Народной Республики в России. Почетный гражданин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города Донецка. 25 мая 2016 года получил гражданство ДНР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3356992"/>
            <a:ext cx="268830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Йосиф 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Давыдович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Кобзон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s://api.rbsmi.ru/attachments/9a3d1f5ffa74958be34ea584d8e7d93a5e1adaba/store/crop/0/0/863/781/1600/0/0/b3c7d00bebb79e0ba2204e965b2b889c2ad159b5703d630c59b5ee216fa6/a1ef768702672251e872d32e786cc9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317395"/>
            <a:ext cx="5017243" cy="45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09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89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7. Лауреат многих международных конкурсов, обладатель престижных наград, среди них — приз ЮНЕСКО «Лучший танцовщик мира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3722" y="2596101"/>
            <a:ext cx="52165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Вадим Яковлевич Писарев</a:t>
            </a:r>
          </a:p>
        </p:txBody>
      </p:sp>
      <p:pic>
        <p:nvPicPr>
          <p:cNvPr id="25602" name="Picture 2" descr="https://youdn.ru/files/uploades/5b92dfab320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104" y="3222522"/>
            <a:ext cx="5279792" cy="361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42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8. Российский шоумен, комедийный актёр, телеведущий, певец. Бывший игрок команды КВН «Утомлённые солнцем». Резидент юмористического шоу «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Comedy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Club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». Родился 10 сентября 1974 в г.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Донецке.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3501008"/>
            <a:ext cx="307109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Александр 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Владимирович </a:t>
            </a:r>
          </a:p>
          <a:p>
            <a:pPr algn="ctr"/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Ревва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s://i.pinimg.com/originals/bf/bb/7c/bfbb7c57db4746b86deb1c9a7810a7f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54545"/>
            <a:ext cx="3528392" cy="422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62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116632"/>
            <a:ext cx="9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века до нашей эры. Какие народы не появлялись на территории     Северного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Приазовья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2731" y="2055624"/>
            <a:ext cx="4818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Киммерийцы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2587" y="2877056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Скифы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72587" y="3717032"/>
            <a:ext cx="4467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Кельты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62731" y="4493865"/>
            <a:ext cx="46152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Сарматы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64378" y="5297783"/>
            <a:ext cx="4500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Греки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78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69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9. Сопоставьте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фотографии с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именами.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Донбасс, Владимир Даль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10" y="698630"/>
            <a:ext cx="1297585" cy="134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артинки по запросу гиви днр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r="28571"/>
          <a:stretch>
            <a:fillRect/>
          </a:stretch>
        </p:blipFill>
        <p:spPr bwMode="auto">
          <a:xfrm>
            <a:off x="977459" y="2250325"/>
            <a:ext cx="1224136" cy="1335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охожее изображени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16" y="3713409"/>
            <a:ext cx="1496530" cy="134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33" y="5283391"/>
            <a:ext cx="1469276" cy="14695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845938" y="1052735"/>
            <a:ext cx="5085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Старухин Виталий Владимирович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15871" y="2708920"/>
            <a:ext cx="3869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Даль Владимир Иванович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15871" y="4155790"/>
            <a:ext cx="4407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Гринкевич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Франц Андреевич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91835" y="5787317"/>
            <a:ext cx="427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Толстых  Михаил Сергеевич </a:t>
            </a:r>
          </a:p>
        </p:txBody>
      </p:sp>
      <p:cxnSp>
        <p:nvCxnSpPr>
          <p:cNvPr id="11" name="AutoShape 4"/>
          <p:cNvCxnSpPr>
            <a:cxnSpLocks noChangeShapeType="1"/>
          </p:cNvCxnSpPr>
          <p:nvPr/>
        </p:nvCxnSpPr>
        <p:spPr bwMode="auto">
          <a:xfrm flipV="1">
            <a:off x="2337282" y="1514400"/>
            <a:ext cx="1854553" cy="2872222"/>
          </a:xfrm>
          <a:prstGeom prst="straightConnector1">
            <a:avLst/>
          </a:prstGeom>
          <a:ln>
            <a:solidFill>
              <a:schemeClr val="tx1"/>
            </a:solidFill>
            <a:headEnd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AutoShape 4"/>
          <p:cNvCxnSpPr>
            <a:cxnSpLocks noChangeShapeType="1"/>
            <a:endCxn id="8" idx="1"/>
          </p:cNvCxnSpPr>
          <p:nvPr/>
        </p:nvCxnSpPr>
        <p:spPr bwMode="auto">
          <a:xfrm>
            <a:off x="2337282" y="1230931"/>
            <a:ext cx="1878589" cy="1708822"/>
          </a:xfrm>
          <a:prstGeom prst="straightConnector1">
            <a:avLst/>
          </a:prstGeom>
          <a:ln>
            <a:solidFill>
              <a:srgbClr val="C00000"/>
            </a:solidFill>
            <a:headEnd/>
            <a:tailEnd type="triangle" w="med" len="med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AutoShape 4"/>
          <p:cNvCxnSpPr>
            <a:cxnSpLocks noChangeShapeType="1"/>
          </p:cNvCxnSpPr>
          <p:nvPr/>
        </p:nvCxnSpPr>
        <p:spPr bwMode="auto">
          <a:xfrm>
            <a:off x="2337282" y="2939752"/>
            <a:ext cx="2162710" cy="2937520"/>
          </a:xfrm>
          <a:prstGeom prst="straightConnector1">
            <a:avLst/>
          </a:prstGeom>
          <a:ln>
            <a:solidFill>
              <a:srgbClr val="0070C0"/>
            </a:solidFill>
            <a:headEnd/>
            <a:tailEnd type="triangle" w="med" len="med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AutoShape 4"/>
          <p:cNvCxnSpPr>
            <a:cxnSpLocks noChangeShapeType="1"/>
          </p:cNvCxnSpPr>
          <p:nvPr/>
        </p:nvCxnSpPr>
        <p:spPr bwMode="auto">
          <a:xfrm flipV="1">
            <a:off x="2409290" y="4617455"/>
            <a:ext cx="1946686" cy="1612115"/>
          </a:xfrm>
          <a:prstGeom prst="straightConnector1">
            <a:avLst/>
          </a:prstGeom>
          <a:ln>
            <a:solidFill>
              <a:srgbClr val="00B050"/>
            </a:solidFill>
            <a:headEnd/>
            <a:tailEnd type="triangl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8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48753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10. Найдите соответствие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Портрет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3" y="548680"/>
            <a:ext cx="1440160" cy="1579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Похожее изображе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9" y="2204864"/>
            <a:ext cx="1444774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моторола днр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4" r="28590"/>
          <a:stretch>
            <a:fillRect/>
          </a:stretch>
        </p:blipFill>
        <p:spPr bwMode="auto">
          <a:xfrm>
            <a:off x="498873" y="3717032"/>
            <a:ext cx="1440160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okuchaev 188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9" y="5157192"/>
            <a:ext cx="1444774" cy="16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343434" y="1107566"/>
            <a:ext cx="3688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Павлов Арсен Сергеевич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23928" y="2694111"/>
            <a:ext cx="4527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Докучаев Василий Васильевич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43433" y="4126009"/>
            <a:ext cx="3627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Гуров Кузьма Акимович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43434" y="5740759"/>
            <a:ext cx="3827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Седов Георгий Яковлевич</a:t>
            </a:r>
          </a:p>
        </p:txBody>
      </p:sp>
      <p:cxnSp>
        <p:nvCxnSpPr>
          <p:cNvPr id="11" name="AutoShape 4"/>
          <p:cNvCxnSpPr>
            <a:cxnSpLocks noChangeShapeType="1"/>
          </p:cNvCxnSpPr>
          <p:nvPr/>
        </p:nvCxnSpPr>
        <p:spPr bwMode="auto">
          <a:xfrm>
            <a:off x="2051720" y="1338399"/>
            <a:ext cx="2376264" cy="4466865"/>
          </a:xfrm>
          <a:prstGeom prst="straightConnector1">
            <a:avLst/>
          </a:prstGeom>
          <a:ln>
            <a:solidFill>
              <a:srgbClr val="0070C0"/>
            </a:solidFill>
            <a:headEnd/>
            <a:tailEnd type="triangle" w="med" len="med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AutoShape 4"/>
          <p:cNvCxnSpPr>
            <a:cxnSpLocks noChangeShapeType="1"/>
          </p:cNvCxnSpPr>
          <p:nvPr/>
        </p:nvCxnSpPr>
        <p:spPr bwMode="auto">
          <a:xfrm>
            <a:off x="2009918" y="2717420"/>
            <a:ext cx="2706098" cy="1503668"/>
          </a:xfrm>
          <a:prstGeom prst="straightConnector1">
            <a:avLst/>
          </a:prstGeom>
          <a:ln>
            <a:solidFill>
              <a:srgbClr val="C00000"/>
            </a:solidFill>
            <a:headEnd/>
            <a:tailEnd type="triangle" w="med" len="med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AutoShape 4"/>
          <p:cNvCxnSpPr>
            <a:cxnSpLocks noChangeShapeType="1"/>
          </p:cNvCxnSpPr>
          <p:nvPr/>
        </p:nvCxnSpPr>
        <p:spPr bwMode="auto">
          <a:xfrm flipV="1">
            <a:off x="2025452" y="1569231"/>
            <a:ext cx="2562082" cy="2872222"/>
          </a:xfrm>
          <a:prstGeom prst="straightConnector1">
            <a:avLst/>
          </a:prstGeom>
          <a:ln>
            <a:solidFill>
              <a:schemeClr val="tx1"/>
            </a:solidFill>
            <a:headEnd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AutoShape 4"/>
          <p:cNvCxnSpPr>
            <a:cxnSpLocks noChangeShapeType="1"/>
          </p:cNvCxnSpPr>
          <p:nvPr/>
        </p:nvCxnSpPr>
        <p:spPr bwMode="auto">
          <a:xfrm flipV="1">
            <a:off x="1977242" y="3155776"/>
            <a:ext cx="2522750" cy="3060053"/>
          </a:xfrm>
          <a:prstGeom prst="straightConnector1">
            <a:avLst/>
          </a:prstGeom>
          <a:ln>
            <a:solidFill>
              <a:srgbClr val="00B050"/>
            </a:solidFill>
            <a:headEnd/>
            <a:tailEnd type="triangl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80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5literatura.net/datas/literatura/Skazki-Grimm/0024-024-Podvedenie-ito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3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3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600" y="45765"/>
            <a:ext cx="84249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latin typeface="Times New Roman" pitchFamily="18" charset="0"/>
                <a:cs typeface="Times New Roman" pitchFamily="18" charset="0"/>
              </a:rPr>
              <a:t>Донецк</a:t>
            </a:r>
            <a:endParaRPr lang="ru-RU" sz="13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mykaleidoscope.ru/x/uploads/posts/2022-10/1666285552_22-mykaleidoscope-ru-p-otkritki-s-dnem-goroda-donetska-oboi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988840"/>
            <a:ext cx="6696744" cy="446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39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6" y="0"/>
            <a:ext cx="9133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1. Назовите официальную дату рождения города и поясните с чем она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связана.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421822"/>
            <a:ext cx="6048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ето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1869, 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когда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началось строительство металлургического завода</a:t>
            </a:r>
          </a:p>
        </p:txBody>
      </p:sp>
      <p:pic>
        <p:nvPicPr>
          <p:cNvPr id="28674" name="Picture 2" descr="https://static9.tgcnt.ru/posts/_0/fd/fdb98ede8590c5a5bf5f0a23ff478b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56" y="3212976"/>
            <a:ext cx="4992489" cy="356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83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449" y="-13216"/>
            <a:ext cx="91504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2. Как назывался Донецк до 1961 года?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60576" y="1844824"/>
            <a:ext cx="4187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Юзовка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1869—1924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69135" y="2982724"/>
            <a:ext cx="4075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Сталин в 1924—1929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79367" y="4149080"/>
            <a:ext cx="4280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Сталино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1929—1961</a:t>
            </a:r>
          </a:p>
        </p:txBody>
      </p:sp>
    </p:spTree>
    <p:extLst>
      <p:ext uri="{BB962C8B-B14F-4D97-AF65-F5344CB8AC3E}">
        <p14:creationId xmlns:p14="http://schemas.microsoft.com/office/powerpoint/2010/main" val="168825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2473" y="-13216"/>
            <a:ext cx="9166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3. Сколько театров в Донецке? Какие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2473" y="851932"/>
            <a:ext cx="8554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Донецкий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академический театр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кукол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25" y="1340387"/>
            <a:ext cx="9019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Донецкий государственный академический музыкально-драматический театр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439" y="2198174"/>
            <a:ext cx="904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Донецкий государственный академический театр оперы и балета им. А. Б. Соловьяненко</a:t>
            </a:r>
          </a:p>
        </p:txBody>
      </p:sp>
      <p:pic>
        <p:nvPicPr>
          <p:cNvPr id="29698" name="Picture 2" descr="https://sun9-43.userapi.com/impg/YVsaXebil8WB75YLo0VMsBKzRsv4j583Ih_-zw/mLKiq0-yFWs.jpg?size=1280x894&amp;quality=96&amp;sign=bcaf643a95e6e350d7744655f31ce41a&amp;c_uniq_tag=0js8UOquyCogRTvinr__pkDV5Ey38CkfoC3dlc9Ugd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" y="3021723"/>
            <a:ext cx="5568487" cy="388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planetofhotels.com/guide/sites/default/files/styles/node__blog_post__bp_banner/public/hero_banner/Drama_Theater_of_Donet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859" y="3029170"/>
            <a:ext cx="5764283" cy="385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donbassopera.ru/wp-content/uploads/2022/11/img_9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43622"/>
            <a:ext cx="6208439" cy="386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62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24" y="0"/>
            <a:ext cx="91474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4. Сколько республиканских музеев в городе? Назовите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их.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08" y="2062410"/>
            <a:ext cx="9152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Донецкий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краеведческий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музей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196752"/>
            <a:ext cx="2758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музея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597443"/>
            <a:ext cx="89897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Донецкий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художественный музей</a:t>
            </a:r>
          </a:p>
        </p:txBody>
      </p:sp>
      <p:pic>
        <p:nvPicPr>
          <p:cNvPr id="30722" name="Picture 2" descr="https://pobedarf.ru/wp-content/uploads/2019/12/kraevedcheskij-muze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4" y="3169478"/>
            <a:ext cx="6303616" cy="36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ot-ido.art/uploads/blog_post_content/image62386867a4a6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122" y="3169478"/>
            <a:ext cx="5526462" cy="36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7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5. Что является подарком правительства Москвы Донецку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8112" y="1200329"/>
            <a:ext cx="42877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опия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Царь-пушки</a:t>
            </a:r>
          </a:p>
        </p:txBody>
      </p:sp>
      <p:pic>
        <p:nvPicPr>
          <p:cNvPr id="31746" name="Picture 2" descr="http://s9.uploads.ru/t/cphb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68302"/>
            <a:ext cx="6336704" cy="475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43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21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6. Что подарил немецкий город Бохум Донецку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453" y="2708920"/>
            <a:ext cx="323755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Копию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Бохумского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колокола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32770" name="Picture 2" descr="https://infodon.org.ua/photos/bochum_bell_donets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7"/>
          <a:stretch/>
        </p:blipFill>
        <p:spPr bwMode="auto">
          <a:xfrm>
            <a:off x="4283968" y="1545590"/>
            <a:ext cx="4283968" cy="521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2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века нашей эры. Какие народы не добрались до приазовских степей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2058641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Готы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2932005"/>
            <a:ext cx="26404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Римляне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7041" y="3789040"/>
            <a:ext cx="20922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Авары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61914" y="5236393"/>
            <a:ext cx="26242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Булгары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9810" y="2101008"/>
            <a:ext cx="2315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Хазары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21635" y="3933056"/>
            <a:ext cx="2801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Печенеги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6056" y="5229200"/>
            <a:ext cx="27676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Половцы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7. Какого памятника нет в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Донецке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700808"/>
            <a:ext cx="9144000" cy="34778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Памятник С. М.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Буденному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Памятник Дзержинскому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С. М.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Кирову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амятник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В. В.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Куйбышеву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Памятник Ворошилову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26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40" y="40466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8. Какого памятника нет в нашей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столице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916832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студенту</a:t>
            </a:r>
          </a:p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амятник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исцелившемуся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больному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дорогому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учителю</a:t>
            </a:r>
          </a:p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амятник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медицинской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сестре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83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5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9. Назовите самую старую гостиницу в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Донецке.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2276" y="1342489"/>
            <a:ext cx="61794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Отель «Великобритания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www.komandirovka.ru/upload/save_file29/5c2/5c2b0fe375798087848a3787889e9a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5034"/>
            <a:ext cx="6768752" cy="45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22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. Назовите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самую длинную улицу Донецка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76264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лица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Кирова: 19,6 км её официальная длина</a:t>
            </a:r>
          </a:p>
        </p:txBody>
      </p:sp>
      <p:pic>
        <p:nvPicPr>
          <p:cNvPr id="34818" name="Picture 2" descr="https://avatars.mds.yandex.net/get-altay/787110/2a000001623c986fa6aad5e02d8f68b03adf/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07" y="2708920"/>
            <a:ext cx="6542787" cy="38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81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6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11. О ком нам всегда будет напоминать мемориальный комплекс «Аллея ангелов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»?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77281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детях, ставших жертвами украинской агрессии на Донбассе</a:t>
            </a:r>
          </a:p>
        </p:txBody>
      </p:sp>
      <p:pic>
        <p:nvPicPr>
          <p:cNvPr id="35842" name="Picture 2" descr="https://www.inpearls.ru/img/pearls/1813411-5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31" y="2973145"/>
            <a:ext cx="7235138" cy="37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61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12. В каком месте Донецка находится памятник погибшим гражданам Донецкой Народной Республики?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1621" y="1938992"/>
            <a:ext cx="6840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парке Ленинского комсомола</a:t>
            </a:r>
          </a:p>
        </p:txBody>
      </p:sp>
      <p:pic>
        <p:nvPicPr>
          <p:cNvPr id="36866" name="Picture 2" descr="https://i.mycdn.me/i?r=AzEPZsRbOZEKgBhR0XGMT1RkodROlTe1vrwyhbOr9cSb2K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3" y="2682770"/>
            <a:ext cx="6245234" cy="41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54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funart.top/uploads/posts/2022-08/1661038824_47-funart-pro-p-priroda-donbassa-instagram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631"/>
            <a:ext cx="8856984" cy="664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5860" y="188640"/>
            <a:ext cx="7092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 том, как Родину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любить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Едва ли надо говорить.</a:t>
            </a:r>
          </a:p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Она у каждого одна</a:t>
            </a:r>
          </a:p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И вместе с жизнью нам дана.</a:t>
            </a:r>
          </a:p>
        </p:txBody>
      </p:sp>
    </p:spTree>
    <p:extLst>
      <p:ext uri="{BB962C8B-B14F-4D97-AF65-F5344CB8AC3E}">
        <p14:creationId xmlns:p14="http://schemas.microsoft.com/office/powerpoint/2010/main" val="24996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papik.pro/izobr/uploads/posts/2023-03/1679606592_papik-pro-p-krasivie-peizazhi-donbassa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7" y="260648"/>
            <a:ext cx="8597146" cy="63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-99392"/>
            <a:ext cx="48782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Я родился в Донбассе,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 крае угля и стали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Где мерцает ночами,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Луч звезды на копре.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Где багрянцем сияют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Предзакатные дали,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Где пшеница, как море,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Розовата в заре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5literatura.net/datas/literatura/Skazki-Grimm/0024-024-Podvedenie-ito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3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2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botreetechnologies.com/blog/wp-content/uploads/2019/05/top-developers-award-from-clutch-1536x10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botreetechnologies.com/blog/wp-content/uploads/2019/05/top-developers-award-from-clutch-1536x102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botreetechnologies.com/blog/wp-content/uploads/2019/05/top-developers-award-from-clutch-1536x102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botreetechnologies.com/blog/wp-content/uploads/2019/05/top-developers-award-from-clutch-1536x1024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botreetechnologies.com/blog/wp-content/uploads/2019/05/top-developers-award-from-clutch-1536x1024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https://botreetechnologies.com/blog/wp-content/uploads/2019/05/top-developers-award-from-clutch-1536x102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6" descr="https://botreetechnologies.com/blog/wp-content/uploads/2019/05/top-developers-award-from-clutch-1536x102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8" descr="https://botreetechnologies.com/blog/wp-content/uploads/2019/05/top-developers-award-from-clutch-1536x1024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7" name="Picture 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50"/>
          <a:stretch/>
        </p:blipFill>
        <p:spPr bwMode="auto">
          <a:xfrm>
            <a:off x="-108519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11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. Какая 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битва произошла у реки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Каяла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в 1185 году?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9386" y="1804258"/>
            <a:ext cx="84366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Битва князя Игоря с половцами</a:t>
            </a:r>
          </a:p>
        </p:txBody>
      </p:sp>
      <p:pic>
        <p:nvPicPr>
          <p:cNvPr id="5122" name="Picture 2" descr="https://k-a-r-t-i-n-a.ru/wp-content/uploads/2016/01/v.-m.-vasneczov-posle-poboishha-igorya-svyatoslavicha-s-polovcz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6549682" cy="37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08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204864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 презентации использован текст викторины </a:t>
            </a:r>
            <a:endParaRPr lang="ru-RU" dirty="0"/>
          </a:p>
          <a:p>
            <a:r>
              <a:rPr lang="ru-RU" dirty="0" err="1"/>
              <a:t>Скородед</a:t>
            </a:r>
            <a:r>
              <a:rPr lang="ru-RU" dirty="0"/>
              <a:t> </a:t>
            </a:r>
            <a:r>
              <a:rPr lang="ru-RU" dirty="0" smtClean="0"/>
              <a:t>Ольги Юрьевны </a:t>
            </a:r>
            <a:r>
              <a:rPr lang="en-US" dirty="0"/>
              <a:t>https://</a:t>
            </a:r>
            <a:r>
              <a:rPr lang="ru-RU" dirty="0" err="1"/>
              <a:t>урок.рф</a:t>
            </a:r>
            <a:r>
              <a:rPr lang="ru-RU" dirty="0"/>
              <a:t>/</a:t>
            </a:r>
            <a:r>
              <a:rPr lang="en-US" dirty="0"/>
              <a:t>library/viktorina_donbass_ti_v_serdtce_ne_sluchajno_220057.html?ysclid=lpk7uasiro625217004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240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3486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. Что 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послужило поводом к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Булавинскому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восстанию?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513" y="234888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Правительство 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Петра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стало отбирать у донских казаков земли вдоль течения Северского Донца, поскольку здесь было место массового сосредоточения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беглецов.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19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5.  Кому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принадлежат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слова		 «Сей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минерал, если не нам, то потомкам нашим зело полезен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будет»?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8169" y="3789039"/>
            <a:ext cx="28064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Петру 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catherineasquithgallery.com/uploads/posts/2021-02/1613666781_48-p-fon-dlya-prezentatsii-petr-1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71" y="2502793"/>
            <a:ext cx="5170627" cy="398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90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86" y="0"/>
            <a:ext cx="91458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6. Какой минерал добывался на территории Донбасса до открытия каменного угля?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3717032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Соль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pro-mineral.ru/wp-content/uploads/2022/02/3-Gal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036" y="2492896"/>
            <a:ext cx="479520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67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1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489</TotalTime>
  <Words>1187</Words>
  <Application>Microsoft Office PowerPoint</Application>
  <PresentationFormat>Экран (4:3)</PresentationFormat>
  <Paragraphs>164</Paragraphs>
  <Slides>60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5" baseType="lpstr">
      <vt:lpstr>Calibri</vt:lpstr>
      <vt:lpstr>Georgia</vt:lpstr>
      <vt:lpstr>Times New Roman</vt:lpstr>
      <vt:lpstr>Trebuchet MS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ThinkPad</dc:creator>
  <cp:lastModifiedBy>Toshiba</cp:lastModifiedBy>
  <cp:revision>69</cp:revision>
  <dcterms:created xsi:type="dcterms:W3CDTF">2023-10-26T20:58:12Z</dcterms:created>
  <dcterms:modified xsi:type="dcterms:W3CDTF">2023-11-29T20:30:38Z</dcterms:modified>
</cp:coreProperties>
</file>