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9900"/>
    <a:srgbClr val="E1851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7" autoAdjust="0"/>
  </p:normalViewPr>
  <p:slideViewPr>
    <p:cSldViewPr>
      <p:cViewPr varScale="1">
        <p:scale>
          <a:sx n="109" d="100"/>
          <a:sy n="109" d="100"/>
        </p:scale>
        <p:origin x="3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9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2" y="5085184"/>
            <a:ext cx="1872208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1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7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4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0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3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4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2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0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144A-FA2D-4853-A0E3-A4BF62736BB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914A1-4A1E-47E2-9418-4A54BB157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2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bs.twimg.com/media/EnLiDUBWMAMttpt.jpg" TargetMode="External"/><Relationship Id="rId2" Type="http://schemas.openxmlformats.org/officeDocument/2006/relationships/hyperlink" Target="http://naymenok.ru/slovarnye-slova-1-klass/#2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hyperlink" Target="https://easyen.ru/load/metodika/technologicheski_priem/videourok_sozdanie_prezentacij_s_primeneniem_tekhnologicheskogo_prijoma_volshebnaja_truba/246-1-0-35647" TargetMode="External"/><Relationship Id="rId4" Type="http://schemas.openxmlformats.org/officeDocument/2006/relationships/hyperlink" Target="https://fotovdom.ru/upload/iblock/827/8273df9d465f1dab19299a7d8159733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1" y="-11906"/>
            <a:ext cx="78882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" y="5949280"/>
            <a:ext cx="51149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133020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388424" y="404664"/>
            <a:ext cx="576064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388424" y="1124744"/>
            <a:ext cx="576064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20" y="395860"/>
            <a:ext cx="10953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ребята!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6764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Propisi" panose="02000508030000020003" pitchFamily="2" charset="0"/>
              </a:rPr>
              <a:t>	Вы прекрасно знаете, какие у Винтика и </a:t>
            </a:r>
            <a:r>
              <a:rPr lang="ru-RU" sz="4000" b="1" dirty="0" err="1" smtClean="0">
                <a:latin typeface="Propisi" panose="02000508030000020003" pitchFamily="2" charset="0"/>
              </a:rPr>
              <a:t>Шпунтика</a:t>
            </a:r>
            <a:r>
              <a:rPr lang="ru-RU" sz="4000" b="1" dirty="0" smtClean="0">
                <a:latin typeface="Propisi" panose="02000508030000020003" pitchFamily="2" charset="0"/>
              </a:rPr>
              <a:t> умелые руки. Так вот! Они смастерили удивительный сундучок. С его помощью можно проверить правописание слов. </a:t>
            </a:r>
          </a:p>
          <a:p>
            <a:pPr marL="0" indent="0">
              <a:buNone/>
            </a:pPr>
            <a:r>
              <a:rPr lang="ru-RU" sz="4000" b="1" dirty="0" smtClean="0">
                <a:latin typeface="Propisi" panose="02000508030000020003" pitchFamily="2" charset="0"/>
              </a:rPr>
              <a:t>	Попробуйте выполнить задание самостоятельно, а уж проверить его с нашими героями вам не составит большого труда.</a:t>
            </a:r>
            <a:endParaRPr lang="ru-RU" sz="4000" b="1" dirty="0">
              <a:latin typeface="Propisi" panose="02000508030000020003" pitchFamily="2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6133020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868144" y="1206415"/>
            <a:ext cx="2594248" cy="52565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" y="1206415"/>
            <a:ext cx="2594248" cy="525658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1561"/>
            <a:ext cx="2170584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в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latin typeface="Arial Black" panose="020B0A04020102020204" pitchFamily="34" charset="0"/>
              </a:rPr>
              <a:t>р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latin typeface="Arial Black" panose="020B0A04020102020204" pitchFamily="34" charset="0"/>
              </a:rPr>
              <a:t>бей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863719"/>
            <a:ext cx="2594248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в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latin typeface="Arial Black" panose="020B0A04020102020204" pitchFamily="34" charset="0"/>
              </a:rPr>
              <a:t>рона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2515877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за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я</a:t>
            </a:r>
            <a:r>
              <a:rPr lang="ru-RU" sz="3200" dirty="0" smtClean="0">
                <a:latin typeface="Arial Black" panose="020B0A04020102020204" pitchFamily="34" charset="0"/>
              </a:rPr>
              <a:t>ц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3168035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к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latin typeface="Arial Black" panose="020B0A04020102020204" pitchFamily="34" charset="0"/>
              </a:rPr>
              <a:t>рова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3820193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л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и</a:t>
            </a:r>
            <a:r>
              <a:rPr lang="ru-RU" sz="3200" dirty="0" smtClean="0">
                <a:latin typeface="Arial Black" panose="020B0A04020102020204" pitchFamily="34" charset="0"/>
              </a:rPr>
              <a:t>сица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4472351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м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 smtClean="0">
                <a:latin typeface="Arial Black" panose="020B0A04020102020204" pitchFamily="34" charset="0"/>
              </a:rPr>
              <a:t>дведь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" y="5124509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с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latin typeface="Arial Black" panose="020B0A04020102020204" pitchFamily="34" charset="0"/>
              </a:rPr>
              <a:t>бака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5776664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с</a:t>
            </a:r>
            <a:r>
              <a:rPr lang="ru-RU" sz="3200" u="sng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latin typeface="Arial Black" panose="020B0A04020102020204" pitchFamily="34" charset="0"/>
              </a:rPr>
              <a:t>рока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3"/>
          <a:stretch/>
        </p:blipFill>
        <p:spPr bwMode="auto">
          <a:xfrm>
            <a:off x="540621" y="-243407"/>
            <a:ext cx="82296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75276"/>
            <a:ext cx="5220072" cy="3915054"/>
          </a:xfrm>
          <a:prstGeom prst="rect">
            <a:avLst/>
          </a:prstGeom>
        </p:spPr>
      </p:pic>
      <p:sp>
        <p:nvSpPr>
          <p:cNvPr id="20" name="Умножение 19">
            <a:hlinkClick r:id="" action="ppaction://hlinkshowjump?jump=endshow"/>
          </p:cNvPr>
          <p:cNvSpPr/>
          <p:nvPr/>
        </p:nvSpPr>
        <p:spPr>
          <a:xfrm>
            <a:off x="8388424" y="404664"/>
            <a:ext cx="576064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1.8043E-6 L 0.03143 0.4594 L 0.63976 0.4594 L 0.63976 -0.01804 L 0.62275 -0.018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22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2.19061E-6 L 0.0158 0.37451 L 0.60747 0.37451 L 0.60747 -0.022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76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383 L -3.33333E-6 0.30164 L 0.6066 0.30164 L 0.6066 -0.0263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0" y="161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377 L -0.00017 0.21004 L 0.60677 0.21004 L 0.60677 -0.01203 " pathEditMode="relative" ptsTypes="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927 L -3.33333E-6 0.13 L 0.60938 0.13 L 0.60938 -0.0113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32 L -3.33333E-6 0.01296 L 0.60903 0.01296 L 0.60903 -0.0175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1" y="-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76 L -3.33333E-6 -0.07079 L 0.61007 -0.07079 L 0.61007 -0.0078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3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3678 L -0.00121 -0.1647 L 0.60886 -0.1647 L 0.60886 -0.02059 " pathEditMode="relative" ptsTypes="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868144" y="1206415"/>
            <a:ext cx="2594248" cy="52565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" y="1206415"/>
            <a:ext cx="2594248" cy="52565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1561"/>
            <a:ext cx="2170584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д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 smtClean="0">
                <a:latin typeface="Arial Black" panose="020B0A04020102020204" pitchFamily="34" charset="0"/>
              </a:rPr>
              <a:t>вочка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863719"/>
            <a:ext cx="2594248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кла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сс</a:t>
            </a:r>
            <a:r>
              <a:rPr lang="ru-RU" sz="3200" dirty="0" smtClean="0">
                <a:latin typeface="Arial Black" panose="020B0A04020102020204" pitchFamily="34" charset="0"/>
              </a:rPr>
              <a:t>ный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2515877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уч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и</a:t>
            </a:r>
            <a:r>
              <a:rPr lang="ru-RU" sz="3200" dirty="0" smtClean="0">
                <a:latin typeface="Arial Black" panose="020B0A04020102020204" pitchFamily="34" charset="0"/>
              </a:rPr>
              <a:t>тель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3168035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уч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 smtClean="0">
                <a:latin typeface="Arial Black" panose="020B0A04020102020204" pitchFamily="34" charset="0"/>
              </a:rPr>
              <a:t>ник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3820193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п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 smtClean="0">
                <a:latin typeface="Arial Black" panose="020B0A04020102020204" pitchFamily="34" charset="0"/>
              </a:rPr>
              <a:t>нал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4472351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р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а</a:t>
            </a:r>
            <a:r>
              <a:rPr lang="ru-RU" sz="3200" dirty="0" smtClean="0">
                <a:latin typeface="Arial Black" panose="020B0A04020102020204" pitchFamily="34" charset="0"/>
              </a:rPr>
              <a:t>бота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" y="5124509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р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 smtClean="0">
                <a:latin typeface="Arial Black" panose="020B0A04020102020204" pitchFamily="34" charset="0"/>
              </a:rPr>
              <a:t>бята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5776664"/>
            <a:ext cx="2895841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ру</a:t>
            </a:r>
            <a:r>
              <a:rPr lang="ru-RU" sz="3200" u="sng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сс</a:t>
            </a:r>
            <a:r>
              <a:rPr lang="ru-RU" sz="3200" dirty="0" smtClean="0">
                <a:latin typeface="Arial Black" panose="020B0A04020102020204" pitchFamily="34" charset="0"/>
              </a:rPr>
              <a:t>кий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3"/>
          <a:stretch/>
        </p:blipFill>
        <p:spPr bwMode="auto">
          <a:xfrm>
            <a:off x="540621" y="-243407"/>
            <a:ext cx="82296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75276"/>
            <a:ext cx="5220072" cy="3915054"/>
          </a:xfrm>
          <a:prstGeom prst="rect">
            <a:avLst/>
          </a:prstGeom>
        </p:spPr>
      </p:pic>
      <p:sp>
        <p:nvSpPr>
          <p:cNvPr id="20" name="Умножение 19">
            <a:hlinkClick r:id="" action="ppaction://hlinkshowjump?jump=endshow"/>
          </p:cNvPr>
          <p:cNvSpPr/>
          <p:nvPr/>
        </p:nvSpPr>
        <p:spPr>
          <a:xfrm>
            <a:off x="8388424" y="404664"/>
            <a:ext cx="576064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1.8043E-6 L 0.03143 0.4594 L 0.63976 0.4594 L 0.63976 -0.01804 L 0.62275 -0.018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22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2.19061E-6 L 0.0158 0.37451 L 0.60747 0.37451 L 0.60747 -0.022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76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383 L -3.33333E-6 0.30164 L 0.6066 0.30164 L 0.6066 -0.0263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0" y="161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377 L -0.00017 0.21004 L 0.60677 0.21004 L 0.60677 -0.01203 " pathEditMode="relative" ptsTypes="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927 L -3.33333E-6 0.13 L 0.60938 0.13 L 0.60938 -0.0113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32 L -3.33333E-6 0.01296 L 0.60903 0.01296 L 0.60903 -0.0175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1" y="-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76 L -3.33333E-6 -0.07079 L 0.61007 -0.07079 L 0.61007 -0.0078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3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3678 L -0.00121 -0.1647 L 0.60886 -0.1647 L 0.60886 -0.02059 " pathEditMode="relative" ptsTypes="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568952" cy="48139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Текст задания </a:t>
            </a:r>
            <a:r>
              <a:rPr lang="en-US" dirty="0">
                <a:hlinkClick r:id="rId2"/>
              </a:rPr>
              <a:t>http://naymenok.ru/slovarnye-slova-1-klass/#</a:t>
            </a:r>
            <a:r>
              <a:rPr lang="en-US" dirty="0" smtClean="0">
                <a:hlinkClick r:id="rId2"/>
              </a:rPr>
              <a:t>2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Винтин</a:t>
            </a:r>
            <a:r>
              <a:rPr lang="ru-RU" dirty="0" smtClean="0"/>
              <a:t> и </a:t>
            </a:r>
            <a:r>
              <a:rPr lang="ru-RU" dirty="0" err="1" smtClean="0"/>
              <a:t>Шпунтик</a:t>
            </a:r>
            <a:r>
              <a:rPr lang="ru-RU" dirty="0" smtClean="0"/>
              <a:t> картинка </a:t>
            </a:r>
            <a:r>
              <a:rPr lang="en-US" dirty="0" smtClean="0">
                <a:hlinkClick r:id="rId3"/>
              </a:rPr>
              <a:t>https://pbs.twimg.com/media/EnLiDUBWMAMttpt.jpg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Фон презентации </a:t>
            </a:r>
            <a:r>
              <a:rPr lang="en-US" dirty="0" smtClean="0">
                <a:hlinkClick r:id="rId4"/>
              </a:rPr>
              <a:t>https://fotovdom.ru/upload/iblock/827/8273df9d465f1dab19299a7d81597331.jpg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Презентация создана на основе </a:t>
            </a:r>
            <a:r>
              <a:rPr lang="ru-RU" dirty="0" smtClean="0"/>
              <a:t>технологического </a:t>
            </a:r>
            <a:r>
              <a:rPr lang="ru-RU" dirty="0" smtClean="0"/>
              <a:t>приема «Волшебная труба» </a:t>
            </a:r>
            <a:r>
              <a:rPr lang="en-US" dirty="0" smtClean="0">
                <a:hlinkClick r:id="rId5"/>
              </a:rPr>
              <a:t>https://easyen.ru/load/metodika/technologicheski_priem/videourok_sozdanie_prezentacij_s_primeneniem_tekhnologicheskogo_prijoma_volshebnaja_truba/246-1-0-35647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6" action="ppaction://hlinksldjump" highlightClick="1"/>
          </p:cNvPr>
          <p:cNvSpPr/>
          <p:nvPr/>
        </p:nvSpPr>
        <p:spPr>
          <a:xfrm>
            <a:off x="8172400" y="6165304"/>
            <a:ext cx="79208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52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Propisi</vt:lpstr>
      <vt:lpstr>Тема Office</vt:lpstr>
      <vt:lpstr>Презентация PowerPoint</vt:lpstr>
      <vt:lpstr>Дорогие ребята!</vt:lpstr>
      <vt:lpstr>Презентация PowerPoint</vt:lpstr>
      <vt:lpstr>Презентация PowerPoint</vt:lpstr>
      <vt:lpstr>Источники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DEVICE</dc:creator>
  <cp:lastModifiedBy>User</cp:lastModifiedBy>
  <cp:revision>19</cp:revision>
  <dcterms:created xsi:type="dcterms:W3CDTF">2021-07-18T13:20:48Z</dcterms:created>
  <dcterms:modified xsi:type="dcterms:W3CDTF">2022-11-05T19:31:38Z</dcterms:modified>
</cp:coreProperties>
</file>