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76" r:id="rId3"/>
    <p:sldId id="257" r:id="rId4"/>
    <p:sldId id="271" r:id="rId5"/>
    <p:sldId id="274" r:id="rId6"/>
    <p:sldId id="258" r:id="rId7"/>
    <p:sldId id="272" r:id="rId8"/>
    <p:sldId id="273" r:id="rId9"/>
    <p:sldId id="275" r:id="rId10"/>
    <p:sldId id="260" r:id="rId11"/>
    <p:sldId id="267" r:id="rId12"/>
    <p:sldId id="265" r:id="rId13"/>
    <p:sldId id="261" r:id="rId14"/>
    <p:sldId id="277" r:id="rId15"/>
    <p:sldId id="278" r:id="rId16"/>
    <p:sldId id="268" r:id="rId17"/>
    <p:sldId id="280" r:id="rId18"/>
    <p:sldId id="266" r:id="rId19"/>
    <p:sldId id="281" r:id="rId20"/>
  </p:sldIdLst>
  <p:sldSz cx="12192000" cy="6858000"/>
  <p:notesSz cx="9942513" cy="6761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434" cy="338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745" y="0"/>
            <a:ext cx="4309434" cy="338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E6B4-0B8E-438A-9C98-A228BB950D3F}" type="datetimeFigureOut">
              <a:rPr lang="ru-RU" smtClean="0"/>
              <a:t>14.08.2023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2187"/>
            <a:ext cx="4309434" cy="338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745" y="6422187"/>
            <a:ext cx="4309434" cy="338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793C5-BAC3-49B2-B13A-F6C1FD809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0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8562281" TargetMode="External"/><Relationship Id="rId2" Type="http://schemas.openxmlformats.org/officeDocument/2006/relationships/hyperlink" Target="https://learningapps.org/view47739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learningapps.org/view763031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lideplayer.com/slide/13197927/79/images/1/I%E2%80%99m+glad+to+see+you%21%21%21+Let%E2%80%99s+start+our+lesson%21%21%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2" y="413657"/>
            <a:ext cx="7978231" cy="5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315322"/>
            <a:ext cx="6799013" cy="13828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12" y="1938657"/>
            <a:ext cx="8994000" cy="43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843" y="40059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words of Present Perfect</a:t>
            </a:r>
            <a:endParaRPr lang="ru-RU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7097" y="1388448"/>
            <a:ext cx="7945211" cy="44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51" y="23504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do some exercises </a:t>
            </a:r>
            <a:endParaRPr lang="ru-RU" sz="60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577170" y="1555849"/>
            <a:ext cx="7200800" cy="4248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  …       fed       my     dog.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She   …     watered    the     flowers.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Mike   …     swept     the     floor.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They    …      helped  their  parents.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boy     …   cleaned  his  room.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 mother   …     gone     shopping.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Children     …     helped   their    parents.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000" y="366793"/>
            <a:ext cx="6647279" cy="61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60" y="2515848"/>
            <a:ext cx="4884238" cy="129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5" y="139337"/>
            <a:ext cx="6138042" cy="31402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97" y="3458321"/>
            <a:ext cx="6162995" cy="1563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9" y="5113857"/>
            <a:ext cx="6200503" cy="1539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772" y="489356"/>
            <a:ext cx="4577676" cy="24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76548" y="391885"/>
            <a:ext cx="7036525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027" y="462522"/>
            <a:ext cx="7766936" cy="1646302"/>
          </a:xfrm>
        </p:spPr>
        <p:txBody>
          <a:bodyPr/>
          <a:lstStyle/>
          <a:p>
            <a:pPr lvl="0" algn="l" defTabSz="914400" eaLnBrk="0" fontAlgn="base" hangingPunct="0">
              <a:spcAft>
                <a:spcPct val="0"/>
              </a:spcAft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Circle the correct item </a:t>
            </a:r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7580" y="2281645"/>
            <a:ext cx="8107679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661" y="1263710"/>
            <a:ext cx="7766936" cy="1646302"/>
          </a:xfrm>
        </p:spPr>
        <p:txBody>
          <a:bodyPr/>
          <a:lstStyle/>
          <a:p>
            <a:pPr lvl="0" algn="l" defTabSz="914400" eaLnBrk="0" fontAlgn="base" hangingPunct="0">
              <a:spcAft>
                <a:spcPct val="0"/>
              </a:spcAft>
            </a:pPr>
            <a:r>
              <a:rPr lang="en-US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work at the lesson</a:t>
            </a:r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__________________________</a:t>
            </a:r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61546"/>
              </p:ext>
            </p:extLst>
          </p:nvPr>
        </p:nvGraphicFramePr>
        <p:xfrm>
          <a:off x="815661" y="3415109"/>
          <a:ext cx="9521413" cy="2733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6452"/>
                <a:gridCol w="4814961"/>
              </a:tblGrid>
              <a:tr h="2733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 the lesson I was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The results of my work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The lesson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In the lesson I was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The information I’ve got is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/ passive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satisfy / don’t satisfy me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/ long / interesting / boring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tired / tired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/ not clear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39" y="261256"/>
            <a:ext cx="5631664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6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learningapps.org/view4773932</a:t>
            </a:r>
            <a:endParaRPr lang="es-ES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learningapps.org/view8562281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learningapps.org/view7630317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Worksheet: Grammar rule 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Worksheet: ex. 5, 6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i.pinimg.com/originals/c2/90/f4/c290f430913da0811ae14eb45fd8bd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75" y="560171"/>
            <a:ext cx="7137954" cy="14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93" y="2734235"/>
            <a:ext cx="5381357" cy="33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62" y="504746"/>
            <a:ext cx="7789276" cy="60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11" y="322217"/>
            <a:ext cx="2256577" cy="249286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https://www.eslprintables.com/previews/170037_1-Irregular_Verbs_Super_Poem_2_page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25" y="545737"/>
            <a:ext cx="8273143" cy="58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72" y="473993"/>
            <a:ext cx="10889068" cy="29920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I __________ (buy)  a beautiful balloon.</a:t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________ (bring) it home and _______ (begin) to blow up my balloon. It was so beautiful!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https://yanva.ru/wp-content/uploads/2019/11/324242432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91" y="2160589"/>
            <a:ext cx="6671391" cy="44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72" y="473993"/>
            <a:ext cx="10889068" cy="29920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hours later an angry man  __________ (come)  to my house. He burst my balloon.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jackmalcolm.com/wp-content/uploads/2014/03/balloon-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73" y="1868425"/>
            <a:ext cx="6314994" cy="41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4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72" y="473993"/>
            <a:ext cx="10889068" cy="2992017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https://blogs.transparent.com/english/wp-content/uploads/sites/31/2014/03/present-per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5" y="779373"/>
            <a:ext cx="10752756" cy="52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static.vecteezy.com/system/resources/previews/000/293/912/original/vector-two-kids-doing-experiment-in-science-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95" y="394448"/>
            <a:ext cx="7439420" cy="62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7596" y="4432662"/>
            <a:ext cx="10069043" cy="188105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 an angry man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burst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balloon.</a:t>
            </a:r>
            <a:b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already burst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balloon.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m.media-amazon.com/images/I/71YHYR3HaYL._AC_UL800_QL65_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95" y="209006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4" y="1330172"/>
            <a:ext cx="11145653" cy="40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5382" y="304801"/>
            <a:ext cx="5138057" cy="1010194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difference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420" y="1132114"/>
            <a:ext cx="4306254" cy="1428205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Pushkin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wrote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 of interesting books.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9319" y="2737245"/>
            <a:ext cx="3362384" cy="406366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1738422"/>
            <a:ext cx="5370610" cy="129036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Gorbachev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written 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funny comic books.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8383" y="2737245"/>
            <a:ext cx="3014279" cy="3305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65" y="2967828"/>
            <a:ext cx="2627288" cy="35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1533</TotalTime>
  <Words>197</Words>
  <Application>Microsoft Office PowerPoint</Application>
  <PresentationFormat>Широкоэкранный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Yesterday I __________ (buy)  a beautiful balloon. I ________ (bring) it home and _______ (begin) to blow up my balloon. It was so beautiful!</vt:lpstr>
      <vt:lpstr>Two hours later an angry man  __________ (come)  to my house. He burst my balloon. </vt:lpstr>
      <vt:lpstr>Презентация PowerPoint</vt:lpstr>
      <vt:lpstr>Презентация PowerPoint</vt:lpstr>
      <vt:lpstr>Yesterday an angry man burst my balloon. I have already burst my balloon. </vt:lpstr>
      <vt:lpstr>Презентация PowerPoint</vt:lpstr>
      <vt:lpstr>Find the difference </vt:lpstr>
      <vt:lpstr>Презентация PowerPoint</vt:lpstr>
      <vt:lpstr>Signal words of Present Perfect</vt:lpstr>
      <vt:lpstr>Let’s do some exercises </vt:lpstr>
      <vt:lpstr>Презентация PowerPoint</vt:lpstr>
      <vt:lpstr>Презентация PowerPoint</vt:lpstr>
      <vt:lpstr>Презентация PowerPoint</vt:lpstr>
      <vt:lpstr>4. Circle the correct item  </vt:lpstr>
      <vt:lpstr>My work at the lesson Name: __________________________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60</cp:revision>
  <cp:lastPrinted>2023-04-09T11:25:06Z</cp:lastPrinted>
  <dcterms:created xsi:type="dcterms:W3CDTF">2022-10-02T15:53:11Z</dcterms:created>
  <dcterms:modified xsi:type="dcterms:W3CDTF">2023-08-14T14:03:44Z</dcterms:modified>
</cp:coreProperties>
</file>