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9" r:id="rId3"/>
    <p:sldId id="290" r:id="rId4"/>
    <p:sldId id="294" r:id="rId5"/>
    <p:sldId id="295" r:id="rId6"/>
    <p:sldId id="296" r:id="rId7"/>
    <p:sldId id="297" r:id="rId8"/>
    <p:sldId id="298" r:id="rId9"/>
    <p:sldId id="299" r:id="rId10"/>
    <p:sldId id="300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0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69A5A-9756-4D23-B820-ACFBA0113090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2D12A-7AF4-4A19-8119-FFF7407EB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7147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61E3B-41C6-4CD8-B689-FA75BA5810AF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2AF9-993F-4BC9-9253-4771FFA6B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754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13AFF-4D5D-400D-87DB-765837C674B2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408F4-8C49-4DED-B306-C530FFD52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900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79512" y="260648"/>
            <a:ext cx="8712968" cy="63367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958" y="4602516"/>
            <a:ext cx="1747613" cy="1623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854F5-683D-4492-A76C-18474879EA85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0AB3A-206A-45DB-97A4-43B776990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44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BEE4A-4220-443A-834B-B6D0DA70DE73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8DC23-EC14-419C-B83D-D7D1BCB1B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444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30E21-3957-427B-B9A9-A4FA9E0151F3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02CAA-7586-4F06-B9AF-7302835C4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742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8727D-D9B7-4D6D-A2DF-8C4A6CF42217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8357C-30CE-4564-BEA3-812C27397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511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7130E-DC83-470B-8131-0993A88B3F9E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1692F-D4CB-4739-8B1D-4CDD65996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108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609E7-C700-4659-9DD9-0FE08805431D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01732-BB7B-48AA-A15C-5D4959BF1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776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DA7A5-2BA6-443C-99D2-DCE1F8E2E84B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BC81D-166A-4A3C-9D6E-E1C2552FC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757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F552B-C1D1-4F58-8594-EEB8FA04E39A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10C53-4140-4725-B929-C8DB632BC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034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33457F-6BF8-4EF5-B336-BE04F89B9264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81F73E-BB66-437F-B948-2C744D4E2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20688"/>
            <a:ext cx="8458200" cy="5380080"/>
          </a:xfrm>
        </p:spPr>
        <p:txBody>
          <a:bodyPr>
            <a:normAutofit/>
          </a:bodyPr>
          <a:lstStyle/>
          <a:p>
            <a:pPr algn="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83568" y="1434998"/>
            <a:ext cx="81369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Круглый стол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Совесть и честь в произведениях детских  писателей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Users\ПК\Desktop\4c5cde98420646a2215de7916dfd63b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6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D:\Users\ПК\Desktop\6654093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0"/>
            <a:ext cx="3024336" cy="4221088"/>
          </a:xfrm>
          <a:prstGeom prst="rect">
            <a:avLst/>
          </a:prstGeom>
          <a:noFill/>
        </p:spPr>
      </p:pic>
      <p:pic>
        <p:nvPicPr>
          <p:cNvPr id="23554" name="Picture 2" descr="D:\Users\ПК\Desktop\197b1ae86556fc800c23a25a36775c73910a739fM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0"/>
            <a:ext cx="2808312" cy="4077072"/>
          </a:xfrm>
          <a:prstGeom prst="rect">
            <a:avLst/>
          </a:prstGeom>
          <a:noFill/>
        </p:spPr>
      </p:pic>
      <p:pic>
        <p:nvPicPr>
          <p:cNvPr id="23555" name="Picture 3" descr="D:\Users\ПК\Desktop\5faa9e1c3e4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636912"/>
            <a:ext cx="396044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Pictures\книга\Рисунок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286256"/>
            <a:ext cx="2800350" cy="22145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29" name="Picture 1" descr="D:\Users\ПК\Desktop\screen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260649"/>
            <a:ext cx="8640961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D:\Users\ПК\Desktop\7836b2d6fd843e483c89c9de24b8335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8712968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D:\Users\ПК\Desktop\66f9849152fa5e92c850d6ef19d58ad7-80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32656"/>
            <a:ext cx="8712968" cy="5793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D:\Users\ПК\Desktop\slide-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871296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D:\Users\ПК\Desktop\cc2e9357cca0ac52edd9f493a7642d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8712968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ПК\Desktop\1My4gzG0N2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91264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\ПК\Desktop\screen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07288" cy="5283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2c6dcd1478369ac5e9642981b666d98b85fde3"/>
</p:tagLst>
</file>

<file path=ppt/theme/theme1.xml><?xml version="1.0" encoding="utf-8"?>
<a:theme xmlns:a="http://schemas.openxmlformats.org/drawingml/2006/main" name="Кни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Книга</Template>
  <TotalTime>151</TotalTime>
  <Words>12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Книга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«Книги»</dc:title>
  <dc:creator>Ольга Михайловна</dc:creator>
  <cp:lastModifiedBy>ПК</cp:lastModifiedBy>
  <cp:revision>36</cp:revision>
  <dcterms:created xsi:type="dcterms:W3CDTF">2014-11-13T20:56:31Z</dcterms:created>
  <dcterms:modified xsi:type="dcterms:W3CDTF">2023-11-08T10:42:52Z</dcterms:modified>
</cp:coreProperties>
</file>