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81" r:id="rId2"/>
    <p:sldId id="257" r:id="rId3"/>
    <p:sldId id="262" r:id="rId4"/>
    <p:sldId id="278" r:id="rId5"/>
    <p:sldId id="279" r:id="rId6"/>
    <p:sldId id="268" r:id="rId7"/>
    <p:sldId id="270" r:id="rId8"/>
    <p:sldId id="272" r:id="rId9"/>
    <p:sldId id="283" r:id="rId10"/>
    <p:sldId id="282" r:id="rId11"/>
    <p:sldId id="274" r:id="rId12"/>
    <p:sldId id="275" r:id="rId13"/>
    <p:sldId id="276" r:id="rId14"/>
    <p:sldId id="27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337EBAE-1A58-4F3C-A744-57DB9D980B24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349D01F-B915-4D31-8E7A-4D55CC13045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3089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7EBAE-1A58-4F3C-A744-57DB9D980B24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9D01F-B915-4D31-8E7A-4D55CC1304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831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7EBAE-1A58-4F3C-A744-57DB9D980B24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9D01F-B915-4D31-8E7A-4D55CC13045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3085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7EBAE-1A58-4F3C-A744-57DB9D980B24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9D01F-B915-4D31-8E7A-4D55CC13045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545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7EBAE-1A58-4F3C-A744-57DB9D980B24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9D01F-B915-4D31-8E7A-4D55CC1304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5717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7EBAE-1A58-4F3C-A744-57DB9D980B24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9D01F-B915-4D31-8E7A-4D55CC13045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00701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7EBAE-1A58-4F3C-A744-57DB9D980B24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9D01F-B915-4D31-8E7A-4D55CC13045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89903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7EBAE-1A58-4F3C-A744-57DB9D980B24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9D01F-B915-4D31-8E7A-4D55CC13045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0261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7EBAE-1A58-4F3C-A744-57DB9D980B24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9D01F-B915-4D31-8E7A-4D55CC13045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9810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7EBAE-1A58-4F3C-A744-57DB9D980B24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9D01F-B915-4D31-8E7A-4D55CC1304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058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7EBAE-1A58-4F3C-A744-57DB9D980B24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9D01F-B915-4D31-8E7A-4D55CC130451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09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7EBAE-1A58-4F3C-A744-57DB9D980B24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9D01F-B915-4D31-8E7A-4D55CC1304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108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7EBAE-1A58-4F3C-A744-57DB9D980B24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9D01F-B915-4D31-8E7A-4D55CC130451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5431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7EBAE-1A58-4F3C-A744-57DB9D980B24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9D01F-B915-4D31-8E7A-4D55CC13045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5778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7EBAE-1A58-4F3C-A744-57DB9D980B24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9D01F-B915-4D31-8E7A-4D55CC1304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459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7EBAE-1A58-4F3C-A744-57DB9D980B24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9D01F-B915-4D31-8E7A-4D55CC130451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448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7EBAE-1A58-4F3C-A744-57DB9D980B24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9D01F-B915-4D31-8E7A-4D55CC1304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481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337EBAE-1A58-4F3C-A744-57DB9D980B24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349D01F-B915-4D31-8E7A-4D55CC1304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467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409304"/>
            <a:ext cx="9601196" cy="18766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gas-kvas.com/grafic/uploads/posts/2024-01/gas-kvas-com-p-ramka-patrioticheskaya-na-prozrachnom-fone-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82" y="0"/>
            <a:ext cx="12192000" cy="6866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19200" y="1071154"/>
            <a:ext cx="9971314" cy="10341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МБДОУ «Детский сад №22»</a:t>
            </a:r>
          </a:p>
          <a:p>
            <a:pPr algn="ctr"/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СЕМЕЙНАЯ ГОСТИНАЯ –</a:t>
            </a:r>
          </a:p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«По военным страницам</a:t>
            </a:r>
          </a:p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Семейного альбома»</a:t>
            </a:r>
          </a:p>
          <a:p>
            <a:pPr algn="ctr"/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	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									Подготовили: 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										музыкальный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руководитель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–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Ерчева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Т.С., 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										воспитатели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высшей квалификационной категории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–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										Воронина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Н.В., Крылова Н.Н.</a:t>
            </a:r>
          </a:p>
          <a:p>
            <a:pPr algn="ctr"/>
            <a:endParaRPr lang="ru-RU" sz="32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sz="3200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-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1106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2" descr="https://gas-kvas.com/grafic/uploads/posts/2024-01/gas-kvas-com-p-ramka-patrioticheskaya-na-prozrachnom-fone-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523"/>
            <a:ext cx="12192000" cy="6866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/>
          <p:nvPr/>
        </p:nvPicPr>
        <p:blipFill>
          <a:blip r:embed="rId3"/>
          <a:stretch>
            <a:fillRect/>
          </a:stretch>
        </p:blipFill>
        <p:spPr>
          <a:xfrm>
            <a:off x="722808" y="478971"/>
            <a:ext cx="4868095" cy="5866793"/>
          </a:xfrm>
          <a:prstGeom prst="rect">
            <a:avLst/>
          </a:prstGeom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0452" y="478971"/>
            <a:ext cx="5668738" cy="431728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503819" y="5096961"/>
            <a:ext cx="6096000" cy="12488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C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БОЯРКИНА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C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Анна</a:t>
            </a:r>
            <a:r>
              <a:rPr lang="ru-RU" sz="3200" b="1" dirty="0">
                <a:solidFill>
                  <a:srgbClr val="C00000"/>
                </a:solidFill>
                <a:latin typeface="Brush Script MT" panose="030608020404060703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C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Яковлевна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89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https://gas-kvas.com/grafic/uploads/posts/2024-01/gas-kvas-com-p-ramka-patrioticheskaya-na-prozrachnom-fone-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6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s://api.vmuzey.com/static/event/E543148530150/ebeced0b55280de3-w820-h4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3038" y="483231"/>
            <a:ext cx="10485924" cy="590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312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https://gas-kvas.com/grafic/uploads/posts/2024-01/gas-kvas-com-p-ramka-patrioticheskaya-na-prozrachnom-fone-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521"/>
            <a:ext cx="12192000" cy="6866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708" y="335373"/>
            <a:ext cx="4635477" cy="617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139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https://gas-kvas.com/grafic/uploads/posts/2024-01/gas-kvas-com-p-ramka-patrioticheskaya-na-prozrachnom-fone-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521"/>
            <a:ext cx="12192000" cy="6866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gas-kvas.com/uploads/posts/2023-02/1676491167_gas-kvas-com-p-detskie-risunki-bessmertnii-polk-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810" y="446716"/>
            <a:ext cx="8183881" cy="595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073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https://gas-kvas.com/grafic/uploads/posts/2024-01/gas-kvas-com-p-ramka-patrioticheskaya-na-prozrachnom-fone-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521"/>
            <a:ext cx="12192000" cy="6866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i7.photo.2gis.com/images/geo/0/30258560073459733_ad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136" y="307070"/>
            <a:ext cx="4676503" cy="623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039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s://gas-kvas.com/grafic/uploads/posts/2024-01/gas-kvas-com-p-ramka-patrioticheskaya-na-prozrachnom-fone-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521"/>
            <a:ext cx="12192000" cy="6866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avatars.dzeninfra.ru/get-zen_doc/1873797/pub_6246934a9d0b0730cba3a947_624694c59c73f17862b3a8d4/scale_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423" y="391975"/>
            <a:ext cx="8985965" cy="606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971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https://gas-kvas.com/grafic/uploads/posts/2024-01/gas-kvas-com-p-ramka-patrioticheskaya-na-prozrachnom-fone-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377"/>
            <a:ext cx="121968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storage.yandexcloud.net/wr4img/421954_28_b000013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776" y="382442"/>
            <a:ext cx="4517978" cy="6249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676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https://gas-kvas.com/grafic/uploads/posts/2024-01/gas-kvas-com-p-ramka-patrioticheskaya-na-prozrachnom-fone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771"/>
            <a:ext cx="12196882" cy="6936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 descr="F:\ДЛЯ Дс\WhatsApp Image 2024-04-17 at 12.08.01 (1).jpe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65" b="26974"/>
          <a:stretch/>
        </p:blipFill>
        <p:spPr bwMode="auto">
          <a:xfrm>
            <a:off x="6118858" y="333751"/>
            <a:ext cx="5427882" cy="43392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>
          <a:blip r:embed="rId4"/>
          <a:stretch>
            <a:fillRect/>
          </a:stretch>
        </p:blipFill>
        <p:spPr>
          <a:xfrm>
            <a:off x="1195971" y="333751"/>
            <a:ext cx="4653726" cy="6258638"/>
          </a:xfrm>
          <a:prstGeom prst="rect">
            <a:avLst/>
          </a:prstGeom>
        </p:spPr>
      </p:pic>
      <p:pic>
        <p:nvPicPr>
          <p:cNvPr id="6" name="Рисунок 5" descr="F:\ДЛЯ Дс\WhatsApp Image 2024-04-17 at 12.08.00 (2).jpe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37" b="15812"/>
          <a:stretch/>
        </p:blipFill>
        <p:spPr bwMode="auto">
          <a:xfrm>
            <a:off x="7755258" y="3973990"/>
            <a:ext cx="2155081" cy="25978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63795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gas-kvas.com/grafic/uploads/posts/2024-01/gas-kvas-com-p-ramka-patrioticheskaya-na-prozrachnom-fone-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025" y="2557463"/>
            <a:ext cx="4417950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gas-kvas.com/grafic/uploads/posts/2024-01/gas-kvas-com-p-ramka-patrioticheskaya-na-prozrachnom-fone-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377"/>
            <a:ext cx="121968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C:\Users\Пользователь\Desktop\вов\IMG-20180506-WA0009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2" t="18384" r="11666" b="11138"/>
          <a:stretch/>
        </p:blipFill>
        <p:spPr bwMode="auto">
          <a:xfrm rot="16200000">
            <a:off x="901388" y="1224048"/>
            <a:ext cx="5884166" cy="442958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C:\Users\Пользователь\Desktop\вов\IMG-20180506-WA0014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4" t="16972" r="8328" b="7737"/>
          <a:stretch/>
        </p:blipFill>
        <p:spPr bwMode="auto">
          <a:xfrm rot="16200000">
            <a:off x="5570546" y="1222510"/>
            <a:ext cx="5884166" cy="44326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17308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gas-kvas.com/grafic/uploads/posts/2024-01/gas-kvas-com-p-ramka-patrioticheskaya-na-prozrachnom-fone-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521"/>
            <a:ext cx="12192000" cy="6866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cdn.culture.ru/images/12564419-87d4-5126-8ebf-09a6f13ab09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256" y="3366950"/>
            <a:ext cx="4727704" cy="317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huntcatcher.ru/wp-content/uploads/2021/02/hosttp_02-2048x118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366" y="3645789"/>
            <a:ext cx="4450200" cy="2811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live.staticflickr.com/4679/38654343204_cc46480612_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394" y="526592"/>
            <a:ext cx="4476172" cy="2898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s://cdn.culture.ru/images/d183426e-207d-545c-a917-40a53dbb25c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51" y="494450"/>
            <a:ext cx="5843723" cy="337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454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https://gas-kvas.com/grafic/uploads/posts/2024-01/gas-kvas-com-p-ramka-patrioticheskaya-na-prozrachnom-fone-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522"/>
            <a:ext cx="12192000" cy="6866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s://zemlyanka-v.ru/upload/shop_1/6/7/2/item_67219/shop_property_file_67219_1165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" y="557347"/>
            <a:ext cx="3457303" cy="3457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avatars.dzeninfra.ru/get-zen_doc/30229/pub_5b9c91f2c3cbc000ab1412c7_5b9c971c7ff15d00a9d6b84a/scale_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98545" y="549168"/>
            <a:ext cx="5338353" cy="346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permneft-portal.ru/upload/iblock/5d0/5d0f1b3adf3d9c9667cad00bc899c48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224" y="3424739"/>
            <a:ext cx="4311987" cy="308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502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https://gas-kvas.com/grafic/uploads/posts/2024-01/gas-kvas-com-p-ramka-patrioticheskaya-na-prozrachnom-fone-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523"/>
            <a:ext cx="12192000" cy="6866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23" y="445484"/>
            <a:ext cx="7944679" cy="595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526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gas-kvas.com/grafic/uploads/posts/2024-01/gas-kvas-com-p-ramka-patrioticheskaya-na-prozrachnom-fone-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D:\ПРОЕКТЫ\ПРОЕКТ АЛЬБОМ ПАМЯТИ\IMG-20240421-WA000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92" y="342117"/>
            <a:ext cx="4732655" cy="5478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D:\ПРОЕКТЫ\ПРОЕКТ АЛЬБОМ ПАМЯТИ\IMG-20240421-WA000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531" y="446314"/>
            <a:ext cx="6151880" cy="46024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663392" y="6012028"/>
            <a:ext cx="108232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Бабушка – Наталья Борисовна </a:t>
            </a:r>
            <a:r>
              <a:rPr lang="ru-RU" sz="2800" b="1" dirty="0" err="1" smtClean="0"/>
              <a:t>Корначева</a:t>
            </a:r>
            <a:r>
              <a:rPr lang="ru-RU" sz="2800" b="1" dirty="0" smtClean="0"/>
              <a:t>, мама Ани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7764822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1287</TotalTime>
  <Words>28</Words>
  <Application>Microsoft Office PowerPoint</Application>
  <PresentationFormat>Широкоэкранный</PresentationFormat>
  <Paragraphs>31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Brush Script MT</vt:lpstr>
      <vt:lpstr>Calibri</vt:lpstr>
      <vt:lpstr>Cambria</vt:lpstr>
      <vt:lpstr>Garamond</vt:lpstr>
      <vt:lpstr>Times New Roman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Неля Крылова</dc:creator>
  <cp:lastModifiedBy>Неля Крылова</cp:lastModifiedBy>
  <cp:revision>39</cp:revision>
  <dcterms:created xsi:type="dcterms:W3CDTF">2024-04-16T16:29:43Z</dcterms:created>
  <dcterms:modified xsi:type="dcterms:W3CDTF">2024-04-25T10:36:00Z</dcterms:modified>
</cp:coreProperties>
</file>