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72" r:id="rId3"/>
    <p:sldId id="270" r:id="rId4"/>
    <p:sldId id="258" r:id="rId5"/>
    <p:sldId id="259" r:id="rId6"/>
    <p:sldId id="261" r:id="rId7"/>
    <p:sldId id="262" r:id="rId8"/>
    <p:sldId id="264" r:id="rId9"/>
    <p:sldId id="276" r:id="rId10"/>
    <p:sldId id="266" r:id="rId11"/>
    <p:sldId id="275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753-1006-4B3F-84FA-16D5130DACE6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96BCB-822B-453E-9AD4-EC82735DE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96BCB-822B-453E-9AD4-EC82735DE6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6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2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2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3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988F373-E853-45D0-8809-116B866948C7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30E983-A86E-4505-94B3-D8F9BAA85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4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09" y="685270"/>
            <a:ext cx="6330950" cy="5929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0934" y="372533"/>
            <a:ext cx="378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Востребованность на рынке труда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Task 3: Recommend your patient a balanced diet.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You should eat more.....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Вам следует есть больше…)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You should eat less....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Вам следует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меньше…)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26" y="1515533"/>
            <a:ext cx="2792645" cy="41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Task 3: Recommend your patient a balanced diet.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You should eat more.....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Вам следует есть больше…)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You should eat less....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Вам следует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меньше…)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The Best Workout Routine Ever, According to Science | Men's Journal - Men's  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34" y="1613958"/>
            <a:ext cx="3821642" cy="38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6411" y="4895333"/>
            <a:ext cx="6217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"Человек есть то, что он ест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 —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 Лукреций.</a:t>
            </a:r>
          </a:p>
        </p:txBody>
      </p:sp>
      <p:pic>
        <p:nvPicPr>
          <p:cNvPr id="5124" name="Picture 4" descr="26 терминов, которые обязан знать каждый менеджер по успеху клиенто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04800"/>
            <a:ext cx="7168092" cy="47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0" y="200760"/>
            <a:ext cx="11783224" cy="631010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288867" y="2074333"/>
            <a:ext cx="3556000" cy="6519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0" y="3190352"/>
            <a:ext cx="5458337" cy="33543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352172" y="2074333"/>
            <a:ext cx="3556000" cy="6519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7366" y="2074333"/>
            <a:ext cx="3556000" cy="6519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How to be a nutritionist 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Интегрированное обучение как способ реализации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профминимума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на уроке иностранного языка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CLIL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297332" y="5477932"/>
            <a:ext cx="357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Ишекова Анастасия Юрьевна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Учитель иностранных языков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МОУ «Гимназия № 53»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CLIL?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0" y="625641"/>
            <a:ext cx="5765077" cy="53860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endPos="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4c</a:t>
            </a:r>
            <a:endParaRPr lang="ru-RU" sz="3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300" y="838201"/>
            <a:ext cx="6997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Content 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(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содержание)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n-US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Communication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(коммуникация)</a:t>
            </a:r>
            <a:endParaRPr lang="en-US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Cognition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(познавательная деятельность)</a:t>
            </a:r>
            <a:endParaRPr lang="en-US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Culture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(культурная компетенция)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Book - Free education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05" y="774701"/>
            <a:ext cx="1021180" cy="10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mmunication Icon - Communication Icon PNG Image With Transparent  Background png - Free PNG Images | Communication icon, Banner design,  Commun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339" y="1524000"/>
            <a:ext cx="114566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ognitive - Free marketing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32" y="3529256"/>
            <a:ext cx="1245568" cy="12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hoose among 57,655 packs of free vector icons | Country flags icons, Flag  icon, Free ic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8" b="35259"/>
          <a:stretch/>
        </p:blipFill>
        <p:spPr bwMode="auto">
          <a:xfrm>
            <a:off x="10236291" y="4876799"/>
            <a:ext cx="1828709" cy="17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eers in Nutrition and Dietetics | Jobs with a Nutrition De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1531897"/>
            <a:ext cx="5223933" cy="35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52291" y="446322"/>
            <a:ext cx="5610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Иностранный язык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1638" y="2763504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Биология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8319481" y="1311084"/>
            <a:ext cx="1524000" cy="1418655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8295706" y="3982059"/>
            <a:ext cx="1524000" cy="1418655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2928" y="5400714"/>
            <a:ext cx="5117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Профориентация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6699" y="253997"/>
            <a:ext cx="2827866" cy="6358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42734" y="253996"/>
            <a:ext cx="2827866" cy="6345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rgbClr val="000000"/>
                </a:solidFill>
              </a:rPr>
              <a:t>Target vocabulary: protein, fats, carbs,</a:t>
            </a:r>
          </a:p>
          <a:p>
            <a:pPr lvl="0"/>
            <a:r>
              <a:rPr lang="en-US" sz="2000" b="1" dirty="0">
                <a:solidFill>
                  <a:srgbClr val="000000"/>
                </a:solidFill>
              </a:rPr>
              <a:t> to be high in, healthy/unhealthy</a:t>
            </a:r>
          </a:p>
          <a:p>
            <a:pPr lvl="0"/>
            <a:endParaRPr lang="en-US" sz="20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Target </a:t>
            </a:r>
            <a:r>
              <a:rPr lang="en-US" sz="2000" b="1" dirty="0">
                <a:solidFill>
                  <a:srgbClr val="000000"/>
                </a:solidFill>
              </a:rPr>
              <a:t>grammar: </a:t>
            </a:r>
            <a:r>
              <a:rPr lang="en-US" sz="2000" b="1" dirty="0" smtClean="0">
                <a:solidFill>
                  <a:srgbClr val="000000"/>
                </a:solidFill>
              </a:rPr>
              <a:t>should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lvl="0"/>
            <a:endParaRPr lang="ru-RU" sz="2000" b="1" dirty="0">
              <a:solidFill>
                <a:srgbClr val="000000"/>
              </a:solidFill>
            </a:endParaRPr>
          </a:p>
          <a:p>
            <a:pPr lvl="0"/>
            <a:endParaRPr lang="ru-RU" sz="2000" b="1" dirty="0" smtClean="0">
              <a:solidFill>
                <a:srgbClr val="000000"/>
              </a:solidFill>
            </a:endParaRPr>
          </a:p>
          <a:p>
            <a:pPr lvl="0"/>
            <a:endParaRPr lang="ru-RU" sz="2000" b="1" dirty="0">
              <a:solidFill>
                <a:srgbClr val="0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</a:rPr>
              <a:t>Научиться давать рекомендации по здоровому питанию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4100" y="220131"/>
            <a:ext cx="2827866" cy="63584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27067" y="253997"/>
            <a:ext cx="2827866" cy="6358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0766" y="414868"/>
            <a:ext cx="209973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CONTENT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491133" y="410921"/>
            <a:ext cx="209973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CULTURE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17734" y="410921"/>
            <a:ext cx="23452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COGNITION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57550" y="472475"/>
            <a:ext cx="279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COMMUNICATION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9833" y="1625600"/>
            <a:ext cx="2628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 </a:t>
            </a:r>
            <a:r>
              <a:rPr lang="ru-RU" sz="2000" b="1" dirty="0" smtClean="0"/>
              <a:t>класс</a:t>
            </a:r>
            <a:endParaRPr lang="en-US" sz="2000" b="1" dirty="0" smtClean="0"/>
          </a:p>
          <a:p>
            <a:r>
              <a:rPr lang="ru-RU" sz="2000" b="1" dirty="0" smtClean="0"/>
              <a:t>Биология </a:t>
            </a:r>
          </a:p>
          <a:p>
            <a:r>
              <a:rPr lang="ru-RU" sz="2000" b="1" dirty="0" smtClean="0"/>
              <a:t>Тема: Обмен веществ (БЖУ)</a:t>
            </a:r>
          </a:p>
          <a:p>
            <a:endParaRPr lang="ru-RU" sz="2000" b="1" dirty="0"/>
          </a:p>
          <a:p>
            <a:r>
              <a:rPr lang="ru-RU" sz="2000" b="1" dirty="0" smtClean="0"/>
              <a:t>Английский язык</a:t>
            </a:r>
          </a:p>
          <a:p>
            <a:r>
              <a:rPr lang="ru-RU" sz="2000" b="1" dirty="0" smtClean="0"/>
              <a:t>Тема: </a:t>
            </a:r>
            <a:r>
              <a:rPr lang="en-US" sz="2000" b="1" dirty="0" smtClean="0"/>
              <a:t>Food and shopping</a:t>
            </a:r>
            <a:r>
              <a:rPr lang="ru-RU" sz="2000" b="1" dirty="0" smtClean="0"/>
              <a:t> (</a:t>
            </a:r>
            <a:r>
              <a:rPr lang="en-US" sz="2000" b="1" dirty="0" smtClean="0"/>
              <a:t>healthy\unhealthy food)</a:t>
            </a:r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2781297"/>
            <a:ext cx="161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6151031" y="1186486"/>
            <a:ext cx="28342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Аудирование: </a:t>
            </a:r>
            <a:r>
              <a:rPr lang="ru-RU" sz="1400" b="1" dirty="0" smtClean="0"/>
              <a:t>интервью с врачом о здоровом питании (извлечение необходимой информации)</a:t>
            </a:r>
            <a:endParaRPr lang="ru-RU" sz="2400" b="1" dirty="0"/>
          </a:p>
          <a:p>
            <a:r>
              <a:rPr lang="ru-RU" sz="2400" b="1" dirty="0"/>
              <a:t>Письмо и </a:t>
            </a:r>
            <a:r>
              <a:rPr lang="ru-RU" sz="2400" b="1" dirty="0" smtClean="0"/>
              <a:t>говорение</a:t>
            </a:r>
            <a:r>
              <a:rPr lang="en-US" sz="2400" b="1" dirty="0"/>
              <a:t>:</a:t>
            </a:r>
          </a:p>
          <a:p>
            <a:r>
              <a:rPr lang="ru-RU" sz="1600" b="1" dirty="0" smtClean="0"/>
              <a:t>Креативное мышление: составить рекомендации по здоровому питанию спортсмену </a:t>
            </a:r>
          </a:p>
          <a:p>
            <a:r>
              <a:rPr lang="ru-RU" sz="2400" b="1" dirty="0" smtClean="0"/>
              <a:t>Чтение: </a:t>
            </a:r>
            <a:r>
              <a:rPr lang="ru-RU" sz="1600" b="1" dirty="0" smtClean="0"/>
              <a:t>статья « </a:t>
            </a:r>
            <a:r>
              <a:rPr lang="en-US" sz="1600" b="1" dirty="0" smtClean="0"/>
              <a:t>Healthy diet</a:t>
            </a:r>
            <a:r>
              <a:rPr lang="ru-RU" sz="1600" b="1" dirty="0" smtClean="0"/>
              <a:t>» (чтение на понимание общего смысла)</a:t>
            </a:r>
            <a:endParaRPr lang="ru-RU" sz="24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298519" y="1735661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Понимать пищевую культуру своей страны и культуру других стран.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53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Task 1: Listen and repeat.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healthy/ unhealthy?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Avocado Clipart Images - Free Download on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4" y="2167467"/>
            <a:ext cx="1665008" cy="16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8,563 Apple Clip Art Images, Stock Photos, 3D objects, &amp; Vectors | 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12" y="2099733"/>
            <a:ext cx="1620308" cy="16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zza Clipart, Download Free Transparent PNG Format Clipart Images o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2" y="2167467"/>
            <a:ext cx="1894840" cy="18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shi clipart. Free download transparent .PNG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82" y="475827"/>
            <a:ext cx="1443574" cy="9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cacola Can PNG Images | Photo clipart, Coca cola, Png ima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67467"/>
            <a:ext cx="1720426" cy="17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ree Banana Clipart Transparent, Download Free Banana Clipart Transparent  png images, Free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56" y="2389234"/>
            <a:ext cx="1840011" cy="12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ansparent meat clipart - Clip 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1" y="4193540"/>
            <a:ext cx="2007233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ree Transparent Broccoli, Download Free Transparent Broccoli png images,  Free ClipArts on Clipart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12" y="3853814"/>
            <a:ext cx="1298854" cy="13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ree Bread Clipart Transparent, Download Free Bread Clipart Transparent png  images, Free ClipArts on Clipart Libr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0" y="4193540"/>
            <a:ext cx="2127885" cy="1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range PNG Transparent Images Free Download - Pngf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78" y="4089400"/>
            <a:ext cx="1447078" cy="14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413757" y="5188375"/>
            <a:ext cx="169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meat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63051" y="5188375"/>
            <a:ext cx="169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roccolli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88549" y="524993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bread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914047" y="531148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orange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9904676" y="3674314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banana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242125" y="365706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avocado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850645" y="338643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apple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059713" y="3388127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pizza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8069992" y="376990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soda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8398929" y="1365582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sushi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Fried Egg PNG Image | Eggs image, Fried egg, Egg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49" y="4815888"/>
            <a:ext cx="1651764" cy="13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flipH="1">
            <a:off x="10488358" y="595962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egg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4" name="Picture 8" descr="Milk Box PNG, Vector, PSD, and Clipart With Transparent Background for Free  Download | Pngtree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56" y="224221"/>
            <a:ext cx="2341524" cy="23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rack Your Macros (protein|carbs|fa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3" y="355600"/>
            <a:ext cx="11263419" cy="61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238586" y="1244600"/>
            <a:ext cx="184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78652" y="3666067"/>
            <a:ext cx="184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(carbs)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57" y="658284"/>
            <a:ext cx="6793071" cy="135636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Task 2: What is high in carbs/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protein/fat/fiber?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Avocado Clipart Images - Free Download on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4" y="2167467"/>
            <a:ext cx="1665008" cy="16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8,563 Apple Clip Art Images, Stock Photos, 3D objects, &amp; Vectors | 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12" y="2099733"/>
            <a:ext cx="1620308" cy="16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zza Clipart, Download Free Transparent PNG Format Clipart Images o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2" y="2167467"/>
            <a:ext cx="1894840" cy="18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shi clipart. Free download transparent .PNG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82" y="475827"/>
            <a:ext cx="1443574" cy="9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cacola Can PNG Images | Photo clipart, Coca cola, Png ima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67467"/>
            <a:ext cx="1720426" cy="17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ree Banana Clipart Transparent, Download Free Banana Clipart Transparent  png images, Free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56" y="2389234"/>
            <a:ext cx="1840011" cy="12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ansparent meat clipart - Clip 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1" y="4193540"/>
            <a:ext cx="2007233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ree Transparent Broccoli, Download Free Transparent Broccoli png images,  Free ClipArts on Clipart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12" y="3853814"/>
            <a:ext cx="1298854" cy="13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ree Bread Clipart Transparent, Download Free Bread Clipart Transparent png  images, Free ClipArts on Clipart Libra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0" y="4193540"/>
            <a:ext cx="2127885" cy="1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range PNG Transparent Images Free Download - Pngf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78" y="4089400"/>
            <a:ext cx="1447078" cy="14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413757" y="5188375"/>
            <a:ext cx="169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meat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63051" y="5188375"/>
            <a:ext cx="169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roccolli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288549" y="524993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bread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914047" y="531148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orange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9904676" y="3674314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banana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242125" y="365706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avocado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850645" y="338643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apple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059713" y="3388127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pizza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8069992" y="3769905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soda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8398929" y="1365582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sushi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Fried Egg PNG Image | Eggs image, Fried egg, Egg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49" y="4815888"/>
            <a:ext cx="1651764" cy="13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flipH="1">
            <a:off x="10488358" y="5959620"/>
            <a:ext cx="169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egg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4" name="Picture 8" descr="Milk Box PNG, Vector, PSD, and Clipart With Transparent Background for Free  Download | Pngtree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56" y="224221"/>
            <a:ext cx="2341524" cy="23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C0C0C0"/>
      </a:dk1>
      <a:lt1>
        <a:sysClr val="window" lastClr="23232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846</TotalTime>
  <Words>279</Words>
  <Application>Microsoft Office PowerPoint</Application>
  <PresentationFormat>Широкоэкранный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Bahnschrift SemiBold</vt:lpstr>
      <vt:lpstr>Britannic Bold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How to be a nutritionist ?</vt:lpstr>
      <vt:lpstr>What is CLIL?</vt:lpstr>
      <vt:lpstr>Презентация PowerPoint</vt:lpstr>
      <vt:lpstr>Презентация PowerPoint</vt:lpstr>
      <vt:lpstr>Task 1: Listen and repeat.  What is healthy/ unhealthy?</vt:lpstr>
      <vt:lpstr>Презентация PowerPoint</vt:lpstr>
      <vt:lpstr>Task 2: What is high in carbs/  protein/fat/fiber?</vt:lpstr>
      <vt:lpstr>Task 3: Recommend your patient a balanced diet.</vt:lpstr>
      <vt:lpstr>Task 3: Recommend your patient a balanced diet.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45</cp:revision>
  <dcterms:created xsi:type="dcterms:W3CDTF">2023-12-14T07:50:16Z</dcterms:created>
  <dcterms:modified xsi:type="dcterms:W3CDTF">2024-02-23T17:08:22Z</dcterms:modified>
</cp:coreProperties>
</file>