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5" r:id="rId4"/>
    <p:sldId id="267" r:id="rId5"/>
    <p:sldId id="259" r:id="rId6"/>
    <p:sldId id="262" r:id="rId7"/>
    <p:sldId id="266" r:id="rId8"/>
    <p:sldId id="285" r:id="rId9"/>
    <p:sldId id="268" r:id="rId10"/>
    <p:sldId id="269" r:id="rId11"/>
    <p:sldId id="263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56C787-BF44-44B9-9BEF-68A6DEA6BEBE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84DC7F-C9C2-434A-8DDA-B5E103E45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32403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«Игры и упражнения для автоматизации звуков </a:t>
            </a:r>
            <a:r>
              <a:rPr lang="ru-RU" sz="4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Р-Рь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301208"/>
            <a:ext cx="3096344" cy="129614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Попова Екатерина Евгеньевна учитель-логопед ДОУ 79 г.Липецка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dows\system32\config\systemprofile\Desktop\52bfae2a4b3fe6e8f6151aea06364f3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353356" cy="4968552"/>
          </a:xfrm>
          <a:prstGeom prst="roundRect">
            <a:avLst/>
          </a:prstGeom>
          <a:noFill/>
        </p:spPr>
      </p:pic>
      <p:pic>
        <p:nvPicPr>
          <p:cNvPr id="3075" name="Picture 3" descr="C:\Windows\system32\config\systemprofile\Desktop\polza-tomatov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4664"/>
            <a:ext cx="2344758" cy="1563027"/>
          </a:xfrm>
          <a:prstGeom prst="roundRect">
            <a:avLst/>
          </a:prstGeom>
          <a:noFill/>
        </p:spPr>
      </p:pic>
      <p:pic>
        <p:nvPicPr>
          <p:cNvPr id="3077" name="Picture 5" descr="C:\Windows\system32\config\systemprofile\Desktop\s1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157384" cy="1885553"/>
          </a:xfrm>
          <a:prstGeom prst="roundRect">
            <a:avLst/>
          </a:prstGeom>
          <a:noFill/>
        </p:spPr>
      </p:pic>
      <p:pic>
        <p:nvPicPr>
          <p:cNvPr id="3078" name="Picture 6" descr="C:\Windows\system32\config\systemprofile\Desktop\Ukrop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492896"/>
            <a:ext cx="2043608" cy="2043608"/>
          </a:xfrm>
          <a:prstGeom prst="roundRect">
            <a:avLst/>
          </a:prstGeom>
          <a:noFill/>
        </p:spPr>
      </p:pic>
      <p:pic>
        <p:nvPicPr>
          <p:cNvPr id="3080" name="Picture 8" descr="C:\Windows\system32\config\systemprofile\Desktop\kisspng-orange-clip-art-5af6a5504e2749.0876617215261136163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278694"/>
            <a:ext cx="1800200" cy="1560174"/>
          </a:xfrm>
          <a:prstGeom prst="roundRect">
            <a:avLst/>
          </a:prstGeom>
          <a:noFill/>
        </p:spPr>
      </p:pic>
      <p:pic>
        <p:nvPicPr>
          <p:cNvPr id="3076" name="Picture 4" descr="C:\Windows\system32\config\systemprofile\Desktop\e6ad7cbfc109b7ed5b3290ecb39b7b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060848"/>
            <a:ext cx="1944216" cy="1944216"/>
          </a:xfrm>
          <a:prstGeom prst="roundRect">
            <a:avLst/>
          </a:prstGeom>
          <a:noFill/>
        </p:spPr>
      </p:pic>
      <p:pic>
        <p:nvPicPr>
          <p:cNvPr id="3079" name="Picture 7" descr="C:\Windows\system32\config\systemprofile\Desktop\syrok1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653136"/>
            <a:ext cx="2592288" cy="172954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4857E-6 C 0.00052 0.00693 -8.33333E-7 0.0141 0.00156 0.02058 C 0.0033 0.02821 0.01319 0.02867 0.01701 0.03283 C 0.02187 0.03792 0.02431 0.04602 0.02917 0.0511 C 0.03073 0.05272 0.04097 0.05504 0.04149 0.05527 C 0.05035 0.05804 0.05747 0.0629 0.06615 0.06544 C 0.08073 0.07539 0.07396 0.07261 0.08611 0.07585 C 0.08785 0.08256 0.08906 0.08949 0.0908 0.0962 C 0.09149 0.10129 0.09444 0.12812 0.09531 0.13112 C 0.09601 0.1339 0.09844 0.13529 0.1 0.13737 C 0.10382 0.16211 0.10122 0.19125 0.11233 0.21322 C 0.11632 0.24398 0.11111 0.2086 0.11701 0.23566 C 0.12031 0.25092 0.1191 0.26364 0.12917 0.27243 C 0.14097 0.29602 0.16892 0.28492 0.18611 0.28492 " pathEditMode="relative" ptsTypes="fffffffffffffA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20999E-6 C 0.00799 0.00185 0.01111 0.00555 0.0184 0.00809 C 0.02917 0.01202 0.03958 0.01295 0.05069 0.01434 C 0.09861 0.01295 0.14358 0.0074 0.1908 0.00416 C 0.21441 0.00046 0.23802 0.00046 0.26146 -0.00416 C 0.26562 -0.00833 0.27135 -0.01041 0.27378 -0.01642 C 0.27969 -0.03053 0.28663 -0.04996 0.29531 -0.06152 C 0.30417 -0.07331 0.31424 -0.0828 0.32448 -0.09228 C 0.32552 -0.09667 0.32812 -0.10014 0.32917 -0.10453 C 0.33021 -0.10916 0.33003 -0.11425 0.33073 -0.11887 C 0.33246 -0.13044 0.33507 -0.142 0.3368 -0.15379 C 0.33628 -0.16675 0.33611 -0.1797 0.33524 -0.19265 C 0.3349 -0.19912 0.33229 -0.2049 0.33073 -0.21115 C 0.33021 -0.21323 0.32917 -0.21716 0.32917 -0.21716 C 0.33212 -0.22896 0.33472 -0.24075 0.33837 -0.25208 C 0.33906 -0.25416 0.33889 -0.25671 0.33993 -0.25833 C 0.34271 -0.26295 0.35017 -0.26527 0.35382 -0.2685 C 0.35781 -0.27637 0.35694 -0.2722 0.35694 -0.28076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8.38113E-6 C 0.00399 0.00369 0.00451 0.00485 0.00919 0.00624 C 0.01527 0.00786 0.0276 0.0104 0.0276 0.0104 C 0.0493 0.00948 0.08333 0.01248 0.10763 0.00416 C 0.11701 0.00092 0.12482 -0.00625 0.13385 -0.01018 C 0.14774 -0.00879 0.16145 -0.00787 0.17534 -0.00602 C 0.18663 -0.00463 0.17673 -0.00209 0.19079 0.00416 C 0.20051 0.00855 0.21024 0.01202 0.21996 0.01641 C 0.22534 0.00924 0.22742 0.00208 0.23228 -0.00602 C 0.23263 -0.00694 0.23715 -0.0229 0.23836 -0.02452 C 0.24531 -0.03377 0.25954 -0.04603 0.26909 -0.04903 C 0.28454 -0.05944 0.30329 -0.05458 0.31996 -0.0532 C 0.32794 -0.0495 0.33506 -0.04418 0.34305 -0.04094 C 0.34617 -0.03978 0.35225 -0.03678 0.35225 -0.03678 C 0.35954 -0.04001 0.35746 -0.0421 0.35989 -0.05112 C 0.36163 -0.06684 0.36145 -0.0606 0.36145 -0.06962 " pathEditMode="relative" ptsTypes="fffffffffffffff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802E-7 C 0.00052 0.00671 1.11111E-6 0.01388 0.00157 0.02035 C 0.00209 0.02266 0.00452 0.02359 0.00625 0.02451 C 0.0092 0.02636 0.01233 0.02729 0.01545 0.02868 C 0.01719 0.02937 0.01841 0.03168 0.02014 0.03284 C 0.02188 0.034 0.02969 0.03631 0.03091 0.03677 C 0.03403 0.03793 0.04011 0.04093 0.04011 0.04093 C 0.04341 0.04394 0.04601 0.0481 0.04931 0.05111 C 0.05573 0.05666 0.06407 0.05967 0.07084 0.06545 C 0.07483 0.07354 0.07535 0.07979 0.0816 0.08603 C 0.09167 0.09621 0.10799 0.09598 0.12014 0.09829 C 0.13299 0.0969 0.14584 0.0969 0.15851 0.09413 C 0.17413 0.09066 0.17813 0.05689 0.1908 0.05111 C 0.19445 0.04394 0.19393 0.04764 0.19393 0.04093 " pathEditMode="relative" ptsTypes="fffffffffffffA">
                                      <p:cBhvr>
                                        <p:cTn id="4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ossom-plant-flower-petal-thorn-rose-garden-pink-flora-beauty-floribunda-pink-flower-macro-photography-flowering-plant-garden-roses-rose-family-land-plant-837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907" y="764704"/>
            <a:ext cx="2528809" cy="1685873"/>
          </a:xfrm>
          <a:prstGeom prst="roundRect">
            <a:avLst/>
          </a:prstGeom>
        </p:spPr>
      </p:pic>
      <p:pic>
        <p:nvPicPr>
          <p:cNvPr id="4" name="Рисунок 3" descr="c96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692696"/>
            <a:ext cx="2088232" cy="2088232"/>
          </a:xfrm>
          <a:prstGeom prst="roundRect">
            <a:avLst/>
          </a:prstGeom>
        </p:spPr>
      </p:pic>
      <p:pic>
        <p:nvPicPr>
          <p:cNvPr id="5" name="Рисунок 4" descr="ee3ccf4f929ba9c94372f0bdf70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692696"/>
            <a:ext cx="2262909" cy="1944216"/>
          </a:xfrm>
          <a:prstGeom prst="round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429000"/>
            <a:ext cx="2434910" cy="2361862"/>
          </a:xfrm>
          <a:prstGeom prst="roundRect">
            <a:avLst/>
          </a:prstGeom>
        </p:spPr>
      </p:pic>
      <p:pic>
        <p:nvPicPr>
          <p:cNvPr id="7" name="Рисунок 6" descr="rose-bud-pi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429000"/>
            <a:ext cx="3096343" cy="232225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993a928f3d2987b06a748bf7e06266cc--clipart-school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996952"/>
            <a:ext cx="2753799" cy="3405758"/>
          </a:xfrm>
          <a:prstGeom prst="rect">
            <a:avLst/>
          </a:prstGeom>
          <a:noFill/>
        </p:spPr>
      </p:pic>
      <p:pic>
        <p:nvPicPr>
          <p:cNvPr id="1027" name="Picture 3" descr="C:\Windows\system32\config\systemprofile\Desktop\908116_1553678901.975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2504788" cy="2348880"/>
          </a:xfrm>
          <a:prstGeom prst="rect">
            <a:avLst/>
          </a:prstGeom>
          <a:noFill/>
        </p:spPr>
      </p:pic>
      <p:pic>
        <p:nvPicPr>
          <p:cNvPr id="1028" name="Picture 4" descr="C:\Windows\system32\config\systemprofile\Desktop\hello_html_59dc9f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1743646" cy="2238145"/>
          </a:xfrm>
          <a:prstGeom prst="rect">
            <a:avLst/>
          </a:prstGeom>
          <a:noFill/>
        </p:spPr>
      </p:pic>
      <p:pic>
        <p:nvPicPr>
          <p:cNvPr id="1029" name="Picture 5" descr="C:\Windows\system32\config\systemprofile\Desktop\9ce316f14812bdb90e69b64721e6f7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2"/>
            <a:ext cx="2394115" cy="1772816"/>
          </a:xfrm>
          <a:prstGeom prst="rect">
            <a:avLst/>
          </a:prstGeom>
          <a:noFill/>
        </p:spPr>
      </p:pic>
      <p:pic>
        <p:nvPicPr>
          <p:cNvPr id="1030" name="Picture 6" descr="C:\Windows\system32\config\systemprofile\Desktop\kisspng-clip-art-portable-network-graphics-vector-graphics-5cf8d8b9992c59.50206622155981228162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620688"/>
            <a:ext cx="1803979" cy="2204864"/>
          </a:xfrm>
          <a:prstGeom prst="rect">
            <a:avLst/>
          </a:prstGeom>
          <a:noFill/>
        </p:spPr>
      </p:pic>
      <p:pic>
        <p:nvPicPr>
          <p:cNvPr id="1031" name="Picture 7" descr="C:\Windows\system32\config\systemprofile\Desktop\carriage_PNG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221088"/>
            <a:ext cx="3427089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755576" y="5373216"/>
            <a:ext cx="2952328" cy="1196752"/>
          </a:xfrm>
          <a:prstGeom prst="flowChartMagneticDisk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5364088" y="5301208"/>
            <a:ext cx="2736304" cy="1196752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Windows\system32\config\systemprofile\Desktop\нарисованная-рука-и-юстрации-вектора-турнепса-покрашенной-5088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692696"/>
            <a:ext cx="2213248" cy="2213248"/>
          </a:xfrm>
          <a:prstGeom prst="ellipse">
            <a:avLst/>
          </a:prstGeom>
          <a:noFill/>
        </p:spPr>
      </p:pic>
      <p:pic>
        <p:nvPicPr>
          <p:cNvPr id="2051" name="Picture 3" descr="C:\Windows\system32\config\systemprofile\Desktop\f87ef711d647b9e5915ae7671adbcd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1381718" cy="1955131"/>
          </a:xfrm>
          <a:prstGeom prst="ellipse">
            <a:avLst/>
          </a:prstGeom>
          <a:noFill/>
        </p:spPr>
      </p:pic>
      <p:pic>
        <p:nvPicPr>
          <p:cNvPr id="2052" name="Picture 4" descr="C:\Windows\system32\config\systemprofile\Desktop\нект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9796"/>
            <a:ext cx="2160240" cy="1983100"/>
          </a:xfrm>
          <a:prstGeom prst="ellipse">
            <a:avLst/>
          </a:prstGeom>
          <a:noFill/>
        </p:spPr>
      </p:pic>
      <p:pic>
        <p:nvPicPr>
          <p:cNvPr id="2053" name="Picture 5" descr="C:\Windows\system32\config\systemprofile\Desktop\rediskailka-42928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20888"/>
            <a:ext cx="1816416" cy="2232248"/>
          </a:xfrm>
          <a:prstGeom prst="ellipse">
            <a:avLst/>
          </a:prstGeom>
          <a:noFill/>
        </p:spPr>
      </p:pic>
      <p:pic>
        <p:nvPicPr>
          <p:cNvPr id="2054" name="Picture 6" descr="C:\Windows\system32\config\systemprofile\Desktop\s1200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52668"/>
            <a:ext cx="2510644" cy="167376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008E-6 C 0.00069 0.04256 -0.00781 0.10523 0.02153 0.13946 C 0.02517 0.14362 0.02986 0.14593 0.03385 0.14963 C 0.03941 0.15495 0.04844 0.16721 0.05538 0.17022 C 0.0651 0.17993 0.07535 0.19172 0.08611 0.19889 C 0.09549 0.21508 0.08559 0.20121 0.09687 0.20907 C 0.11215 0.21948 0.0941 0.21231 0.1092 0.21739 C 0.11962 0.2278 0.13281 0.23451 0.14462 0.24191 C 0.15156 0.2463 0.15937 0.24746 0.16615 0.25208 C 0.18333 0.26388 0.17587 0.26087 0.18767 0.26434 C 0.19566 0.26989 0.2125 0.27914 0.2184 0.28701 C 0.22049 0.28978 0.2224 0.29256 0.22448 0.2951 C 0.22639 0.29741 0.22882 0.2988 0.23073 0.30134 C 0.23576 0.30782 0.23871 0.31406 0.24462 0.31985 C 0.24965 0.33002 0.25295 0.34089 0.25833 0.3506 C 0.26267 0.36749 0.26805 0.38391 0.27066 0.40171 C 0.2724 0.41328 0.27535 0.43664 0.27535 0.43664 C 0.27378 0.4822 0.2776 0.55366 0.25382 0.59644 C 0.25139 0.60592 0.24687 0.61425 0.24305 0.62304 C 0.24184 0.62558 0.2408 0.62859 0.23993 0.63136 C 0.23924 0.63321 0.23906 0.63553 0.23837 0.63738 C 0.23524 0.64547 0.22795 0.65518 0.22309 0.66212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7826E-6 C 0.00556 0.00902 0.01163 0.01735 0.01702 0.0266 C 0.0217 0.03492 0.02361 0.04371 0.02934 0.05111 C 0.0316 0.06082 0.03455 0.07008 0.03698 0.07979 C 0.03924 0.10037 0.0408 0.12072 0.04306 0.14131 C 0.0408 0.18964 0.04323 0.20884 0.02309 0.24376 C 0.02101 0.25231 0.01962 0.25717 0.01389 0.26226 C 0.00538 0.28122 -0.00382 0.29001 -0.01684 0.30319 C -0.02396 0.31036 -0.02725 0.31591 -0.03524 0.31961 C -0.04097 0.33094 -0.03524 0.32146 -0.04305 0.33002 C -0.05885 0.34736 -0.05781 0.34875 -0.07691 0.35245 C -0.09896 0.36749 -0.10538 0.36887 -0.13229 0.37095 C -0.15521 0.37974 -0.18073 0.38298 -0.20451 0.38529 C -0.28437 0.42785 -0.3776 0.37674 -0.46146 0.39963 C -0.46892 0.40911 -0.46423 0.40379 -0.47534 0.41397 C -0.47691 0.41536 -0.47986 0.41813 -0.47986 0.41813 C -0.48402 0.42623 -0.49166 0.43016 -0.49843 0.43455 C -0.50521 0.4475 -0.50538 0.45005 -0.51527 0.46323 C -0.51944 0.46878 -0.51979 0.47896 -0.52309 0.48566 C -0.525 0.50023 -0.52916 0.51249 -0.53229 0.5266 C -0.5342 0.56013 -0.53385 0.5444 -0.53385 0.57378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42368E-6 C 0.0073 0.00347 0.01008 0.01133 0.01372 0.02035 C 0.02136 0.03932 0.02536 0.05319 0.02917 0.07378 C 0.02865 0.09366 0.03299 0.14177 0.01841 0.16189 C 0.01598 0.17114 0.01355 0.17415 0.00765 0.18016 C 7.22222E-6 0.19542 7.22222E-6 0.1901 -0.01093 0.19658 C -0.03073 0.20814 -0.05139 0.21415 -0.07239 0.22132 C -0.07761 0.22572 -0.08176 0.22734 -0.08785 0.22942 C -0.09478 0.23589 -0.10122 0.24306 -0.10625 0.25208 C -0.11007 0.26642 -0.11094 0.27613 -0.11094 0.29094 " pathEditMode="relative" ptsTypes="fffffffffA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932E-6 C 0.00417 0.02752 0.00504 0.06406 0.02622 0.0777 C 0.03108 0.08418 0.04618 0.09967 0.05243 0.10245 C 0.0717 0.12812 0.09983 0.12951 0.12466 0.13922 C 0.12986 0.14385 0.1349 0.14893 0.14011 0.15356 C 0.14358 0.16096 0.14844 0.16304 0.15243 0.16998 C 0.15469 0.17391 0.15851 0.18224 0.15851 0.18224 C 0.16216 0.20583 0.1592 0.19658 0.16476 0.21091 C 0.16771 0.2463 0.16615 0.22178 0.16615 0.28469 " pathEditMode="relative" ptsTypes="ffffffffA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5634E-6 C 0.00156 0.02729 0.0033 0.04001 0.01233 0.06336 C 0.01806 0.0784 0.0217 0.09505 0.02934 0.10846 C 0.04271 0.13228 0.03525 0.11794 0.04775 0.14546 C 0.04931 0.14893 0.05243 0.15564 0.05243 0.15564 C 0.05 0.18501 0.05521 0.19704 0.03698 0.20698 C 0.02813 0.21878 0.01684 0.22618 0.00938 0.23959 C 0.00434 0.26272 -0.00347 0.28792 -0.0184 0.30319 C -0.02552 0.31036 -0.04028 0.31776 -0.04913 0.32169 C -0.03663 0.33279 -0.02934 0.32817 -0.01076 0.32978 C 0.01077 0.33187 0.03247 0.33348 0.054 0.33603 C 0.14219 0.3351 0.23073 0.32678 0.31858 0.33603 C 0.32379 0.33649 0.33281 0.34435 0.33854 0.3462 C 0.35486 0.35152 0.3717 0.35199 0.38785 0.35846 C 0.39809 0.36887 0.40573 0.38344 0.41858 0.38922 C 0.4217 0.392 0.42518 0.39408 0.42778 0.39755 C 0.42934 0.39963 0.43073 0.40194 0.43247 0.40356 C 0.43768 0.40842 0.4441 0.41119 0.44931 0.41605 C 0.45538 0.42183 0.45625 0.43224 0.46476 0.43224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«Порычим с тигром» - звуковая дорожка (слайд 3)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«Где живёт звук Р?» (слайд 4)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«Найди слова со звуком Р» (слайд 5)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«Четвёртый лишний» (слайды 6,7)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«Рассели слова по домикам» (отработка слоговой структуры слов – слайд 8)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«Рая-модница» (слайд 9)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«Что купил повар в магазине?» (слайд 10)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«Посчитай розы» (слайд 11)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нарисовал художник» (слайд 12)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«Разложи продукты» (слайд 13)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oik.ru_22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941168"/>
            <a:ext cx="2339751" cy="136836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562 C -0.00104 0.04949 -0.01163 0.04047 -0.02343 0.03145 C -0.02968 0.02105 -0.03455 0.01619 -0.0434 0.0111 C -0.05451 -0.00879 -0.04948 -1.47086E-6 -0.05868 -0.01572 C -0.06198 -0.02151 -0.06753 -0.02451 -0.071 -0.03006 C -0.07534 -0.037 -0.07847 -0.0444 -0.08333 -0.05041 C -0.08559 -0.05943 -0.08593 -0.06406 -0.09114 -0.071 C -0.09409 -0.08834 -0.09427 -0.10615 -0.10034 -0.12211 C -0.0993 -0.17391 -0.11215 -0.19819 -0.08177 -0.21438 C -0.07604 -0.22225 -0.07291 -0.22109 -0.06649 -0.22664 C -0.02777 -0.22502 -0.02534 -0.23173 -0.00208 -0.21022 C 0.00556 -0.19634 0.01927 -0.19426 0.02743 -0.18154 C 0.03282 -0.17299 0.02848 -0.17807 0.03351 -0.1672 C 0.03854 -0.15657 0.04462 -0.14385 0.05209 -0.13645 C 0.05469 -0.13043 0.0566 -0.12373 0.05973 -0.11818 C 0.06146 -0.11517 0.06407 -0.11286 0.0658 -0.10985 C 0.07188 -0.09898 0.06736 -0.09898 0.07657 -0.0895 C 0.08091 -0.07239 0.09167 -0.05874 0.09966 -0.0444 C 0.10365 -0.03723 0.11285 -0.01503 0.11667 -0.01156 C 0.1415 0.01041 0.1632 0.03145 0.19045 0.04787 C 0.19584 0.05111 0.20035 0.05712 0.20591 0.06013 C 0.21459 0.06476 0.22118 0.06661 0.23056 0.06846 C 0.23854 0.07586 0.23212 0.071 0.24584 0.07447 C 0.25712 0.07701 0.26841 0.08025 0.27969 0.0828 C 0.33664 0.07956 0.3 0.08742 0.32587 0.07054 C 0.33021 0.06476 0.33473 0.06082 0.3382 0.05412 C 0.34011 0.04649 0.34254 0.04024 0.34566 0.03354 C 0.34757 0.02243 0.34931 0.0118 0.35052 0.0007 C 0.35 -0.02243 0.34983 -0.04579 0.34896 -0.06892 C 0.34861 -0.07932 0.34566 -0.07794 0.34132 -0.08742 C 0.33993 -0.09066 0.33976 -0.09459 0.3382 -0.09759 C 0.33594 -0.10199 0.33143 -0.10361 0.329 -0.10777 C 0.32379 -0.11656 0.32101 -0.12465 0.31511 -0.13251 C 0.3125 -0.14269 0.30625 -0.14385 0.29966 -0.14893 C 0.28386 -0.16119 0.29271 -0.15726 0.28125 -0.16119 C 0.27587 -0.16813 0.27066 -0.16998 0.26424 -0.17553 C 0.25434 -0.18409 0.24653 -0.18894 0.23507 -0.19195 C 0.22743 -0.19958 0.21771 -0.20513 0.20886 -0.21022 C 0.20018 -0.21531 0.2007 -0.21253 0.19358 -0.21855 C 0.18386 -0.22687 0.17587 -0.23635 0.1658 -0.24306 C 0.14861 -0.26688 0.17778 -0.22757 0.15348 -0.25532 C 0.15209 -0.25694 0.15191 -0.25994 0.15052 -0.26156 C 0.14827 -0.26411 0.14497 -0.26503 0.14271 -0.26757 C 0.13559 -0.27567 0.13039 -0.2877 0.12275 -0.2944 C 0.11806 -0.30388 0.11354 -0.3136 0.10886 -0.32308 C 0.10539 -0.33765 0.0967 -0.34967 0.09202 -0.36401 C 0.08924 -0.37257 0.08594 -0.3802 0.08282 -0.38853 C 0.07917 -0.39847 0.07934 -0.40333 0.07361 -0.41119 C 0.06893 -0.43247 0.06111 -0.45028 0.05504 -0.47063 C 0.05608 -0.50439 0.04861 -0.52567 0.07205 -0.53608 C 0.0849 -0.5481 0.09028 -0.54163 0.11042 -0.54024 C 0.11962 -0.53608 0.12049 -0.53631 0.129 -0.53006 C 0.13629 -0.52451 0.14254 -0.51711 0.15052 -0.51364 C 0.16007 -0.50509 0.16789 -0.49676 0.17639 -0.48705 C 0.18143 -0.48173 0.18733 -0.47826 0.19202 -0.47271 C 0.21493 -0.44565 0.19167 -0.46901 0.21198 -0.45004 C 0.21407 -0.44819 0.21823 -0.44403 0.21823 -0.4438 C 0.22136 -0.43756 0.22604 -0.43247 0.229 -0.42553 C 0.23264 -0.41697 0.23351 -0.41258 0.23976 -0.40726 C 0.24479 -0.39639 0.25243 -0.3883 0.25816 -0.37835 C 0.2658 -0.36517 0.26875 -0.35129 0.27518 -0.33742 C 0.27795 -0.33164 0.28125 -0.32655 0.28438 -0.321 C 0.28594 -0.31799 0.28594 -0.31406 0.28733 -0.31082 C 0.29584 -0.29001 0.28872 -0.31429 0.29514 -0.2944 C 0.29879 -0.2833 0.30104 -0.27405 0.30747 -0.26572 C 0.31059 -0.25208 0.30643 -0.26781 0.31354 -0.25139 C 0.31841 -0.24029 0.32223 -0.22965 0.33056 -0.22271 C 0.33368 -0.20906 0.32934 -0.22479 0.3382 -0.20837 C 0.33924 -0.20652 0.33872 -0.20375 0.33976 -0.20236 C 0.34132 -0.19958 0.3441 -0.19819 0.34566 -0.19634 C 0.34757 -0.19357 0.34861 -0.1901 0.35052 -0.18779 C 0.35608 -0.18039 0.36545 -0.17669 0.37205 -0.17137 C 0.38507 -0.16096 0.37657 -0.16489 0.38733 -0.16119 C 0.39601 -0.15379 0.40521 -0.14708 0.41511 -0.14269 C 0.42136 -0.13413 0.42275 -0.1339 0.43056 -0.13043 C 0.43681 -0.12396 0.43993 -0.12257 0.4474 -0.12003 C 0.46789 -0.10291 0.48629 -0.09898 0.51042 -0.09551 C 0.51302 -0.09412 0.51545 -0.09135 0.51823 -0.09135 C 0.55209 -0.09135 0.58611 -0.09158 0.61979 -0.09551 C 0.62483 -0.09621 0.629 -0.108 0.63195 -0.11193 C 0.63872 -0.12095 0.63559 -0.11008 0.64132 -0.12419 C 0.64584 -0.13552 0.64688 -0.14685 0.65209 -0.15703 C 0.65417 -0.16628 0.65643 -0.17507 0.65973 -0.18362 C 0.66181 -0.21901 0.66528 -0.24121 0.66129 -0.28006 C 0.65886 -0.30296 0.63872 -0.32007 0.62587 -0.33117 C 0.61927 -0.33672 0.61598 -0.3432 0.61042 -0.34967 C 0.59705 -0.36471 0.57084 -0.37951 0.55348 -0.38645 C 0.54427 -0.395 0.55157 -0.38945 0.53351 -0.395 C 0.51754 -0.39963 0.50209 -0.4068 0.48594 -0.41119 C 0.46511 -0.42461 0.48924 -0.41027 0.46424 -0.42137 C 0.45191 -0.42692 0.44184 -0.4364 0.429 -0.43987 C 0.41893 -0.44866 0.40851 -0.45652 0.39809 -0.46438 C 0.38854 -0.47155 0.37952 -0.48034 0.36893 -0.48497 C 0.36528 -0.48982 0.36233 -0.4956 0.35816 -0.4993 C 0.35504 -0.50208 0.34896 -0.5074 0.34896 -0.50717 C 0.34792 -0.50948 0.34723 -0.51179 0.34566 -0.51364 C 0.3441 -0.51596 0.34115 -0.51688 0.33976 -0.51966 C 0.33854 -0.52197 0.33924 -0.52544 0.3382 -0.52798 C 0.33698 -0.53099 0.33507 -0.5333 0.33351 -0.53608 C 0.33056 -0.54695 0.329 -0.55573 0.32431 -0.56475 C 0.32188 -0.57747 0.31789 -0.59019 0.31354 -0.60176 C 0.31181 -0.61841 0.30938 -0.63436 0.30747 -0.65102 C 0.30799 -0.66327 0.30764 -0.67553 0.30886 -0.68779 C 0.31042 -0.70259 0.33264 -0.70305 0.33976 -0.70421 C 0.35365 -0.70259 0.36841 -0.70536 0.38125 -0.69796 C 0.38646 -0.69496 0.39115 -0.68964 0.3967 -0.68779 C 0.40486 -0.68501 0.4132 -0.6827 0.42118 -0.67969 C 0.43351 -0.6753 0.4441 -0.66674 0.4566 -0.66327 C 0.46511 -0.65171 0.48125 -0.6457 0.49202 -0.63853 C 0.50209 -0.63182 0.51285 -0.62373 0.52275 -0.61609 C 0.52813 -0.61193 0.53056 -0.60638 0.53664 -0.60384 C 0.54184 -0.59852 0.54566 -0.59412 0.55209 -0.59181 C 0.56233 -0.57794 0.57084 -0.55967 0.58282 -0.54856 C 0.58907 -0.54278 0.59844 -0.53908 0.60434 -0.53214 C 0.61667 -0.51734 0.61563 -0.51757 0.62431 -0.50139 C 0.62639 -0.49745 0.63056 -0.49676 0.63351 -0.49537 C 0.63559 -0.49399 0.63785 -0.4926 0.63976 -0.49098 C 0.64184 -0.48913 0.64358 -0.48635 0.64584 -0.48497 C 0.65278 -0.48034 0.66146 -0.47872 0.66893 -0.47664 C 0.68716 -0.4623 0.6915 -0.46716 0.71667 -0.47063 C 0.71875 -0.47132 0.72101 -0.47109 0.72275 -0.47271 C 0.72431 -0.4741 0.72466 -0.4771 0.72587 -0.47872 C 0.73039 -0.48589 0.73646 -0.49075 0.74132 -0.49722 C 0.74914 -0.54579 0.74393 -0.63344 0.70886 -0.6672 C 0.70052 -0.68478 0.6908 -0.69126 0.67813 -0.70213 C 0.66979 -0.7093 0.66198 -0.71808 0.65348 -0.72479 C 0.64514 -0.73127 0.63368 -0.73381 0.62431 -0.73705 C 0.60434 -0.73473 0.6 -0.73959 0.5967 -0.7123 C 0.59636 -0.70953 0.5967 -0.70698 0.5967 -0.70421 " pathEditMode="relative" rAng="0" ptsTypes="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-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r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78472"/>
            <a:ext cx="3816424" cy="3014868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4077072"/>
            <a:ext cx="165618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077072"/>
            <a:ext cx="165618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077072"/>
            <a:ext cx="165618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77072"/>
            <a:ext cx="165618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2679d9ac3ad45c09d0419d20b9fdb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2858134" cy="2591935"/>
          </a:xfrm>
          <a:prstGeom prst="round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64088" y="4077072"/>
            <a:ext cx="165618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Windows\system32\config\systemprofile\Desktop\transparent-crown-5df6a24274fed0.9100885615764444824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980728"/>
            <a:ext cx="3528392" cy="2665896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63888" y="4077072"/>
            <a:ext cx="165618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844-sanki-nika-veterok-1-sinij-ot-n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908720"/>
            <a:ext cx="2520280" cy="2065804"/>
          </a:xfrm>
          <a:prstGeom prst="roundRect">
            <a:avLst/>
          </a:prstGeom>
        </p:spPr>
      </p:pic>
      <p:pic>
        <p:nvPicPr>
          <p:cNvPr id="4" name="Рисунок 3" descr="kartinkijane.ru-8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376264" cy="1901010"/>
          </a:xfrm>
          <a:prstGeom prst="roundRect">
            <a:avLst/>
          </a:prstGeom>
        </p:spPr>
      </p:pic>
      <p:pic>
        <p:nvPicPr>
          <p:cNvPr id="5" name="Рисунок 4" descr="raket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24744"/>
            <a:ext cx="2937926" cy="1836204"/>
          </a:xfrm>
          <a:prstGeom prst="roundRect">
            <a:avLst/>
          </a:prstGeom>
        </p:spPr>
      </p:pic>
      <p:pic>
        <p:nvPicPr>
          <p:cNvPr id="6" name="Рисунок 5" descr="beautiful-clipart-uk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140968"/>
            <a:ext cx="3083529" cy="2273708"/>
          </a:xfrm>
          <a:prstGeom prst="roundRect">
            <a:avLst/>
          </a:prstGeom>
        </p:spPr>
      </p:pic>
      <p:pic>
        <p:nvPicPr>
          <p:cNvPr id="7" name="Рисунок 6" descr="imagera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2552274" cy="2016224"/>
          </a:xfrm>
          <a:prstGeom prst="roundRect">
            <a:avLst/>
          </a:prstGeom>
        </p:spPr>
      </p:pic>
      <p:pic>
        <p:nvPicPr>
          <p:cNvPr id="8" name="Рисунок 7" descr="GL000424159_001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3356992"/>
            <a:ext cx="2112414" cy="2264508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0i59ca5fccdda9e6.13536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3362136" cy="2231618"/>
          </a:xfrm>
          <a:prstGeom prst="roundRect">
            <a:avLst/>
          </a:prstGeom>
        </p:spPr>
      </p:pic>
      <p:pic>
        <p:nvPicPr>
          <p:cNvPr id="4" name="Рисунок 3" descr="18fc7c034d14c70641a135cc0d3460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92696"/>
            <a:ext cx="3072342" cy="2304257"/>
          </a:xfrm>
          <a:prstGeom prst="roundRect">
            <a:avLst/>
          </a:prstGeom>
        </p:spPr>
      </p:pic>
      <p:pic>
        <p:nvPicPr>
          <p:cNvPr id="5" name="Рисунок 4" descr="carassi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3024336" cy="2090408"/>
          </a:xfrm>
          <a:prstGeom prst="roundRect">
            <a:avLst/>
          </a:prstGeom>
        </p:spPr>
      </p:pic>
      <p:pic>
        <p:nvPicPr>
          <p:cNvPr id="6" name="Рисунок 5" descr="2bad45b92e760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4"/>
            <a:ext cx="3312368" cy="2070230"/>
          </a:xfrm>
          <a:prstGeom prst="round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79d9ac3ad45c09d0419d20b9fdb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562" y="764704"/>
            <a:ext cx="2699326" cy="2447918"/>
          </a:xfrm>
          <a:prstGeom prst="roundRect">
            <a:avLst/>
          </a:prstGeom>
        </p:spPr>
      </p:pic>
      <p:pic>
        <p:nvPicPr>
          <p:cNvPr id="4" name="Рисунок 3" descr="beaver_PNG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64704"/>
            <a:ext cx="3037942" cy="2529033"/>
          </a:xfrm>
          <a:prstGeom prst="roundRect">
            <a:avLst/>
          </a:prstGeom>
        </p:spPr>
      </p:pic>
      <p:pic>
        <p:nvPicPr>
          <p:cNvPr id="5" name="Рисунок 4" descr="DSC07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12976"/>
            <a:ext cx="2343667" cy="3068959"/>
          </a:xfrm>
          <a:prstGeom prst="ellipse">
            <a:avLst/>
          </a:prstGeom>
        </p:spPr>
      </p:pic>
      <p:pic>
        <p:nvPicPr>
          <p:cNvPr id="6" name="Рисунок 5" descr="look.com.ua-866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501008"/>
            <a:ext cx="4131648" cy="242088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301208"/>
            <a:ext cx="1512168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373216"/>
            <a:ext cx="1512168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2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373216"/>
            <a:ext cx="1584176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1520" y="4581128"/>
            <a:ext cx="2411760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31840" y="4653136"/>
            <a:ext cx="2411760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84168" y="4653136"/>
            <a:ext cx="2411760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Windows\system32\config\systemprofile\Desktop\ovalnoe_zerkalo_v_rame_deyzi_zoloto_80sm_kh_100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710260" cy="2016224"/>
          </a:xfrm>
          <a:prstGeom prst="roundRect">
            <a:avLst/>
          </a:prstGeom>
          <a:noFill/>
        </p:spPr>
      </p:pic>
      <p:pic>
        <p:nvPicPr>
          <p:cNvPr id="9" name="Picture 4" descr="C:\Windows\system32\config\systemprofile\Desktop\f87ef711d647b9e5915ae7671adbcd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1730229" cy="2448273"/>
          </a:xfrm>
          <a:prstGeom prst="roundRect">
            <a:avLst/>
          </a:prstGeom>
          <a:noFill/>
        </p:spPr>
      </p:pic>
      <p:pic>
        <p:nvPicPr>
          <p:cNvPr id="10" name="Рисунок 9" descr="imager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48680"/>
            <a:ext cx="2658435" cy="227687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59019E-6 C -0.01128 0.037 -0.02204 0.07423 -0.03385 0.11077 C -0.03489 0.11378 -0.03749 0.11563 -0.03836 0.11887 C -0.0401 0.12558 -0.04148 0.13945 -0.04148 0.13945 C -0.03992 0.16466 -0.03905 0.1901 -0.0368 0.21531 C -0.03367 0.25046 -0.00138 0.27659 0.02154 0.28284 C 0.03629 0.29278 0.05313 0.29903 0.06928 0.30342 C 0.19324 0.29926 0.31581 0.28769 0.43994 0.28492 C 0.54879 0.29001 0.5764 0.2833 0.654 0.30527 C 0.68022 0.32308 0.6422 0.2981 0.67692 0.31776 C 0.70313 0.33256 0.67293 0.31822 0.68924 0.32585 C 0.69602 0.34759 0.70192 0.36864 0.70626 0.39153 C 0.70556 0.42299 0.70834 0.46785 0.69237 0.49607 C 0.68716 0.53029 0.65886 0.54879 0.63543 0.55735 C 0.63022 0.56221 0.62501 0.56568 0.61859 0.56568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1758E-6 C 0.00156 0.03654 0.00069 0.07516 0.00764 0.11077 C 0.01059 0.14963 0.01267 0.15957 0.01389 0.20721 C 0.01336 0.25832 0.01336 0.30966 0.01232 0.36077 C 0.01215 0.36956 0.0059 0.37974 0.00312 0.38737 C -0.00191 0.40125 -0.00712 0.41582 -0.01077 0.43039 C -0.01129 0.43594 -0.01164 0.44149 -0.01233 0.44681 C -0.01268 0.44889 -0.01355 0.45097 -0.01389 0.45305 C -0.01459 0.45698 -0.01546 0.46531 -0.01546 0.46531 " pathEditMode="relative" ptsTypes="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1314E-6 C 0.00417 0.01388 0.0066 0.02452 0.01233 0.03677 C 0.01719 0.05967 0.01354 0.04302 0.01858 0.0636 C 0.01962 0.06776 0.02153 0.07586 0.02153 0.07586 C 0.02049 0.09713 0.02083 0.11841 0.01858 0.13946 C 0.01823 0.14292 0.01511 0.14454 0.01389 0.14755 C 0.01285 0.15009 0.01354 0.15356 0.01233 0.15564 C 0.00781 0.16328 0.00208 0.16929 -0.00312 0.17623 C -0.01198 0.18825 -0.02257 0.19334 -0.03385 0.20074 C -0.04305 0.20675 -0.05295 0.21577 -0.06146 0.22341 C -0.06875 0.22988 -0.09722 0.23451 -0.10451 0.23566 C -0.20868 0.23497 -0.31267 0.23497 -0.41684 0.23358 C -0.45156 0.23312 -0.4868 0.22341 -0.52153 0.22132 C -0.54045 0.21624 -0.55955 0.21415 -0.57847 0.20907 C -0.60104 0.20976 -0.62378 0.20837 -0.64618 0.21115 C -0.65295 0.21207 -0.66111 0.22248 -0.66771 0.22549 C -0.67153 0.23335 -0.67778 0.24098 -0.68455 0.24376 C -0.70087 0.25856 -0.72135 0.26735 -0.73385 0.28885 C -0.74531 0.33441 -0.73819 0.30134 -0.73385 0.40773 C -0.73368 0.41212 -0.72604 0.43848 -0.72309 0.43848 " pathEditMode="relative" ptsTypes="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esktop\abd053e8e5418fa974922800959270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877198" cy="4732992"/>
          </a:xfrm>
          <a:prstGeom prst="roundRect">
            <a:avLst/>
          </a:prstGeom>
          <a:noFill/>
        </p:spPr>
      </p:pic>
      <p:pic>
        <p:nvPicPr>
          <p:cNvPr id="2051" name="Picture 3" descr="C:\Windows\system32\config\systemprofile\Desktop\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620688"/>
            <a:ext cx="1944216" cy="2340111"/>
          </a:xfrm>
          <a:prstGeom prst="roundRect">
            <a:avLst/>
          </a:prstGeom>
          <a:noFill/>
        </p:spPr>
      </p:pic>
      <p:pic>
        <p:nvPicPr>
          <p:cNvPr id="2052" name="Picture 4" descr="C:\Windows\system32\config\systemprofile\Desktop\4302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149080"/>
            <a:ext cx="2163515" cy="2163515"/>
          </a:xfrm>
          <a:prstGeom prst="roundRect">
            <a:avLst/>
          </a:prstGeom>
          <a:noFill/>
        </p:spPr>
      </p:pic>
      <p:pic>
        <p:nvPicPr>
          <p:cNvPr id="2053" name="Picture 5" descr="C:\Windows\system32\config\systemprofile\Desktop\str2_nadinelotw0106_nadine_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620688"/>
            <a:ext cx="2088232" cy="2088232"/>
          </a:xfrm>
          <a:prstGeom prst="roundRect">
            <a:avLst/>
          </a:prstGeom>
          <a:noFill/>
        </p:spPr>
      </p:pic>
      <p:pic>
        <p:nvPicPr>
          <p:cNvPr id="2054" name="Picture 6" descr="C:\Windows\system32\config\systemprofile\Desktop\Elina.jpg_q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204864"/>
            <a:ext cx="2081808" cy="2081808"/>
          </a:xfrm>
          <a:prstGeom prst="ellipse">
            <a:avLst/>
          </a:prstGeom>
          <a:noFill/>
        </p:spPr>
      </p:pic>
      <p:pic>
        <p:nvPicPr>
          <p:cNvPr id="2055" name="Picture 7" descr="C:\Windows\system32\config\systemprofile\Desktop\s1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376264" cy="23762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122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«Игры и упражнения для автоматизации звуков Р-Рь»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</dc:title>
  <dc:creator>user</dc:creator>
  <cp:lastModifiedBy>Elena</cp:lastModifiedBy>
  <cp:revision>51</cp:revision>
  <dcterms:created xsi:type="dcterms:W3CDTF">2018-10-30T10:52:40Z</dcterms:created>
  <dcterms:modified xsi:type="dcterms:W3CDTF">2021-01-12T10:36:31Z</dcterms:modified>
</cp:coreProperties>
</file>