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9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1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3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03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0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7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0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1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7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2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8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2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BA1C8B-C933-4C0C-9362-332F5ABC3CD5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6645BE5-9827-4589-82C0-6FB75C037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6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ECD6D-1CF0-47AB-88C8-130D3CE5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№30 Звёздочка</a:t>
            </a:r>
            <a:b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- </a:t>
            </a:r>
            <a:r>
              <a:rPr lang="ru-RU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Литотерапия</a:t>
            </a:r>
            <a:endParaRPr lang="ru-RU" sz="4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286860-B8A0-4FBB-B98A-C9E46E369735}"/>
              </a:ext>
            </a:extLst>
          </p:cNvPr>
          <p:cNvSpPr/>
          <p:nvPr/>
        </p:nvSpPr>
        <p:spPr>
          <a:xfrm>
            <a:off x="6620933" y="3105835"/>
            <a:ext cx="492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Воспитатель : Зайцева О.М.</a:t>
            </a:r>
          </a:p>
        </p:txBody>
      </p:sp>
    </p:spTree>
    <p:extLst>
      <p:ext uri="{BB962C8B-B14F-4D97-AF65-F5344CB8AC3E}">
        <p14:creationId xmlns:p14="http://schemas.microsoft.com/office/powerpoint/2010/main" val="361957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422B8-77DD-47B4-8DBB-FE5728E1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76F322-833A-410D-8CE3-72E4FAD7B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2486024"/>
            <a:ext cx="49053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864F0-732A-4714-982D-C0B1250F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679" y="868893"/>
            <a:ext cx="8761413" cy="70696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Литотерапия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камнелечение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использование природных минеральных веществ с целью воздействия на организм человека.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B878FC-6FEA-4DFF-B0C4-A6E86AC25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" b="14376"/>
          <a:stretch/>
        </p:blipFill>
        <p:spPr>
          <a:xfrm>
            <a:off x="259563" y="2587627"/>
            <a:ext cx="5667103" cy="36861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B5DF3F-6AF0-4F38-95A8-F544D4485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79" y="2587627"/>
            <a:ext cx="5411958" cy="36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3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DFB5E-519B-4DC8-9451-C97B1841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камни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 ними можно играть, составлять башни, сюжет, собирать по цвету и размеру.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68B721-B14A-4A7D-9F1A-073CAE65B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82" y="2311399"/>
            <a:ext cx="3400632" cy="25498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170D21-01BE-4A88-B20A-D7A707F03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1" y="4243151"/>
            <a:ext cx="3206864" cy="24045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5971F2-2022-4CD6-B518-8C5FF460E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86" y="4368796"/>
            <a:ext cx="3206864" cy="24045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FF065A-CA42-49A1-BFFF-30E8B686F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89" y="2311399"/>
            <a:ext cx="3400631" cy="254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4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0208C-5626-4530-A002-93471E74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Декоративные камни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используются с целью формирования элементарных представлений о счете.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929C45-444D-4B36-A89C-F272F7A3A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7" y="2443381"/>
            <a:ext cx="5605063" cy="28398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0C8BDD-B69C-4214-9D59-B908A69FD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72" y="3232203"/>
            <a:ext cx="5452533" cy="323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9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821C7-6B0C-4540-94C9-0D8C20AF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3" y="3905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br>
              <a:rPr lang="ru-RU" dirty="0"/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заколдованных камней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 в художественно-эстетическом развитии.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A7FEAD-E6BE-4B0F-8B96-CF00DC72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2" y="2269068"/>
            <a:ext cx="3329558" cy="20331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B4AA42-E0D1-474D-B9D0-37255EAD6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91" y="4491091"/>
            <a:ext cx="3650923" cy="22762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437B57-BF44-48DC-B98D-6F3E1731C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70" y="2379134"/>
            <a:ext cx="4429905" cy="33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6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507D7-21C6-4681-8E63-054224C9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Камни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Марболс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Кабошоны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в познавательном развитии, расширяют представления об окружающей действительности и словарный запас.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004FFC-672C-4A95-94D8-F41243ED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4" y="2410354"/>
            <a:ext cx="5834152" cy="30506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97A255-E589-449C-96F4-E895ABC3C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67" y="2410354"/>
            <a:ext cx="4648200" cy="41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4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7D074-7E38-49F8-AEF3-292F0F2D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Туми -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иши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(гора камней)-это камни для составления высокой горы.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3E70FF-7DD7-41C1-A610-01628843E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4" y="2399057"/>
            <a:ext cx="3863946" cy="41033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1B53B8-1155-4F2F-BD76-DBDCA2F62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87" y="2472266"/>
            <a:ext cx="3894008" cy="4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7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424D-72E6-4B3B-81C3-5AFA70E33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9467"/>
            <a:ext cx="10515600" cy="180922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ископаемые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их изучении ребята знакомятся с природой Росси, что оказывает большое внимание на формирование нравственных чувств у ребенка.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1EF0DA-066E-4F39-BF2F-FD7C71813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1" t="2765" r="13571"/>
          <a:stretch/>
        </p:blipFill>
        <p:spPr>
          <a:xfrm>
            <a:off x="942975" y="2484811"/>
            <a:ext cx="3162300" cy="19578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747A31-A42D-4CB5-BBF2-39DC903CA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t="4359" r="11649" b="2644"/>
          <a:stretch/>
        </p:blipFill>
        <p:spPr>
          <a:xfrm>
            <a:off x="6029325" y="2468137"/>
            <a:ext cx="3429000" cy="19578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7123C9-E5C5-40D5-8D3B-EF48A20A0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4712102"/>
            <a:ext cx="4157134" cy="20110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A535E4-9781-4F2B-8E56-4D92700C0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1" y="4765349"/>
            <a:ext cx="4047067" cy="195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8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D6DE5-C42E-4248-8F6E-1384364B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9667"/>
            <a:ext cx="9462246" cy="601133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r>
              <a:rPr lang="ru-RU" sz="3100" dirty="0">
                <a:solidFill>
                  <a:schemeClr val="tx1"/>
                </a:solidFill>
              </a:rPr>
              <a:t>Использование элементов </a:t>
            </a:r>
            <a:r>
              <a:rPr lang="ru-RU" sz="3100" b="1" dirty="0" err="1">
                <a:solidFill>
                  <a:schemeClr val="tx1"/>
                </a:solidFill>
              </a:rPr>
              <a:t>литотерапии</a:t>
            </a:r>
            <a:r>
              <a:rPr lang="ru-RU" sz="3100" dirty="0">
                <a:solidFill>
                  <a:schemeClr val="tx1"/>
                </a:solidFill>
              </a:rPr>
              <a:t>  развивает воображение, мелкую моторику,  творческий потенциал, </a:t>
            </a:r>
            <a:r>
              <a:rPr lang="ru-RU" sz="3100" dirty="0" err="1">
                <a:solidFill>
                  <a:schemeClr val="tx1"/>
                </a:solidFill>
              </a:rPr>
              <a:t>помагает</a:t>
            </a:r>
            <a:r>
              <a:rPr lang="ru-RU" sz="3100" dirty="0">
                <a:solidFill>
                  <a:schemeClr val="tx1"/>
                </a:solidFill>
              </a:rPr>
              <a:t> ребенку быть спокойным, расслабленным, позволяет  креативно думать, формировать речевые импульсы, делает образовательную деятельность  более интересными для ребенка, а значит более результативными и качественным.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99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95</TotalTime>
  <Words>91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Совет директоров</vt:lpstr>
      <vt:lpstr>    Муниципальное бюджетное дошкольное образовательное учреждение детский сад №30 Звёздочка    Технология - Литотерапия</vt:lpstr>
      <vt:lpstr>Литотерапия –камнелечение , использование природных минеральных веществ с целью воздействия на организм человека.</vt:lpstr>
      <vt:lpstr>Цветные камни – с ними можно играть, составлять башни, сюжет, собирать по цвету и размеру. </vt:lpstr>
      <vt:lpstr>Декоративные камни – используются с целью формирования элементарных представлений о счете. </vt:lpstr>
      <vt:lpstr>  Царство заколдованных камней- используются  в художественно-эстетическом развитии. </vt:lpstr>
      <vt:lpstr>Камни Марболс и Кабошоны- используются в познавательном развитии, расширяют представления об окружающей действительности и словарный запас. </vt:lpstr>
      <vt:lpstr>Туми -иши – (гора камней)-это камни для составления высокой горы. </vt:lpstr>
      <vt:lpstr> Природные ископаемые- при их изучении ребята знакомятся с природой Росси, что оказывает большое внимание на формирование нравственных чувств у ребенка. </vt:lpstr>
      <vt:lpstr>     Использование элементов литотерапии  развивает воображение, мелкую моторику,  творческий потенциал, помагает ребенку быть спокойным, расслабленным, позволяет  креативно думать, формировать речевые импульсы, делает образовательную деятельность  более интересными для ребенка, а значит более результативными и качественным. 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Литотерапия</dc:title>
  <dc:creator>оля зайцева</dc:creator>
  <cp:lastModifiedBy>оля зайцева</cp:lastModifiedBy>
  <cp:revision>8</cp:revision>
  <dcterms:created xsi:type="dcterms:W3CDTF">2023-05-19T12:47:23Z</dcterms:created>
  <dcterms:modified xsi:type="dcterms:W3CDTF">2023-05-19T14:23:11Z</dcterms:modified>
</cp:coreProperties>
</file>