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02" autoAdjust="0"/>
  </p:normalViewPr>
  <p:slideViewPr>
    <p:cSldViewPr>
      <p:cViewPr varScale="1">
        <p:scale>
          <a:sx n="76" d="100"/>
          <a:sy n="76" d="100"/>
        </p:scale>
        <p:origin x="17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119215"/>
            <a:ext cx="8784976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Занятие по </a:t>
            </a:r>
            <a:r>
              <a:rPr lang="ru-RU" sz="2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математике: «Построение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и исследование простейшей математической 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модели в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практической 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деятельности и повседневной жизни» </a:t>
            </a:r>
            <a:endParaRPr lang="uk-U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589240"/>
            <a:ext cx="4968552" cy="720080"/>
          </a:xfrm>
        </p:spPr>
        <p:txBody>
          <a:bodyPr>
            <a:normAutofit fontScale="92500"/>
          </a:bodyPr>
          <a:lstStyle/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Учитель Зотова Елена Васильевна</a:t>
            </a:r>
            <a:endParaRPr lang="uk-UA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картинка рукопожатие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5472608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24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Учебные цели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5501208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Совершенствование </a:t>
            </a:r>
            <a:r>
              <a:rPr lang="ru-RU" sz="3400" dirty="0"/>
              <a:t>умения составлять план местности с заранее заданными условиями и читать готовый план;</a:t>
            </a:r>
          </a:p>
          <a:p>
            <a:r>
              <a:rPr lang="ru-RU" sz="3400" dirty="0" smtClean="0"/>
              <a:t>Применение </a:t>
            </a:r>
            <a:r>
              <a:rPr lang="ru-RU" sz="3400" dirty="0"/>
              <a:t>навыков вычислений и преобразований при решении практической задачи;</a:t>
            </a:r>
          </a:p>
          <a:p>
            <a:r>
              <a:rPr lang="ru-RU" sz="3400" dirty="0" smtClean="0"/>
              <a:t>Использование </a:t>
            </a:r>
            <a:r>
              <a:rPr lang="ru-RU" sz="3400" dirty="0"/>
              <a:t>приобретённых знаний и умений в повседневной жизни и в нестандартной ситуации, оригинальность и гибкость идей;</a:t>
            </a:r>
          </a:p>
          <a:p>
            <a:r>
              <a:rPr lang="ru-RU" sz="3400" dirty="0" smtClean="0"/>
              <a:t>Совершенствование </a:t>
            </a:r>
            <a:r>
              <a:rPr lang="ru-RU" sz="3400" dirty="0"/>
              <a:t>умения строить и исследовать простейшие математические модели, умения работать с представленной информацией, умение быстро перестраивать свою деятельность с появлением новой информации об объекте исследования;</a:t>
            </a:r>
          </a:p>
          <a:p>
            <a:r>
              <a:rPr lang="ru-RU" sz="3400" dirty="0" smtClean="0"/>
              <a:t>Формирование </a:t>
            </a:r>
            <a:r>
              <a:rPr lang="ru-RU" sz="3400" dirty="0"/>
              <a:t>пространственного представления, интерес к окружающему миру, и желание узнать больше.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64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Спецификация ОГЭ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446362"/>
            <a:ext cx="6498562" cy="504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46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27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Типовые экзаменационные варианты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470639"/>
            <a:ext cx="3816424" cy="53063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548757"/>
            <a:ext cx="3384376" cy="315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84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Раздаточный материал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4288" y="4092974"/>
            <a:ext cx="1689306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573016"/>
            <a:ext cx="3878942" cy="29682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332" y="2025113"/>
            <a:ext cx="2260085" cy="203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99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052736"/>
            <a:ext cx="8208912" cy="556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9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395" y="1700808"/>
            <a:ext cx="863831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16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Бланк ответов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916832"/>
            <a:ext cx="5986353" cy="453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099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117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Тема Office</vt:lpstr>
      <vt:lpstr>Специальное оформление</vt:lpstr>
      <vt:lpstr>Занятие по математике: «Построение и исследование простейшей математической модели в практической деятельности и повседневной жизни» </vt:lpstr>
      <vt:lpstr>Презентация PowerPoint</vt:lpstr>
      <vt:lpstr>Учебные цели</vt:lpstr>
      <vt:lpstr>Спецификация ОГЭ</vt:lpstr>
      <vt:lpstr>Типовые экзаменационные варианты</vt:lpstr>
      <vt:lpstr>Раздаточный материал</vt:lpstr>
      <vt:lpstr>Презентация PowerPoint</vt:lpstr>
      <vt:lpstr>Презентация PowerPoint</vt:lpstr>
      <vt:lpstr>Бланк ответов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1</cp:lastModifiedBy>
  <cp:revision>12</cp:revision>
  <cp:lastPrinted>2021-05-17T12:53:16Z</cp:lastPrinted>
  <dcterms:created xsi:type="dcterms:W3CDTF">2009-01-08T12:15:48Z</dcterms:created>
  <dcterms:modified xsi:type="dcterms:W3CDTF">2021-05-17T12:54:31Z</dcterms:modified>
</cp:coreProperties>
</file>