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0A03712-DA19-4218-95AB-496F6D8D64A5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A98F7C1-386B-4BD2-9144-693DD01A8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610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3712-DA19-4218-95AB-496F6D8D64A5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F7C1-386B-4BD2-9144-693DD01A8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64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3712-DA19-4218-95AB-496F6D8D64A5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F7C1-386B-4BD2-9144-693DD01A8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3712-DA19-4218-95AB-496F6D8D64A5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F7C1-386B-4BD2-9144-693DD01A8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03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0A03712-DA19-4218-95AB-496F6D8D64A5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A98F7C1-386B-4BD2-9144-693DD01A8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308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3712-DA19-4218-95AB-496F6D8D64A5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F7C1-386B-4BD2-9144-693DD01A8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28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3712-DA19-4218-95AB-496F6D8D64A5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F7C1-386B-4BD2-9144-693DD01A8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19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3712-DA19-4218-95AB-496F6D8D64A5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F7C1-386B-4BD2-9144-693DD01A8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96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3712-DA19-4218-95AB-496F6D8D64A5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F7C1-386B-4BD2-9144-693DD01A8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5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3712-DA19-4218-95AB-496F6D8D64A5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98F7C1-386B-4BD2-9144-693DD01A8AB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319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0A03712-DA19-4218-95AB-496F6D8D64A5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98F7C1-386B-4BD2-9144-693DD01A8A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526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0A03712-DA19-4218-95AB-496F6D8D64A5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A98F7C1-386B-4BD2-9144-693DD01A8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29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decorated christmas tree&#10;&#10;Description automatically generated with low confidence">
            <a:extLst>
              <a:ext uri="{FF2B5EF4-FFF2-40B4-BE49-F238E27FC236}">
                <a16:creationId xmlns:a16="http://schemas.microsoft.com/office/drawing/2014/main" id="{AE5CD70E-D519-2A58-189F-26EA4E33D78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0135" y="172983"/>
            <a:ext cx="3785026" cy="65120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57ECB8-EA7D-FD8E-E58B-B3D8D203276B}"/>
              </a:ext>
            </a:extLst>
          </p:cNvPr>
          <p:cNvSpPr txBox="1"/>
          <p:nvPr/>
        </p:nvSpPr>
        <p:spPr>
          <a:xfrm rot="20859828">
            <a:off x="1296955" y="2028616"/>
            <a:ext cx="66679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DC2C3C"/>
                </a:solidFill>
                <a:latin typeface="Twinkl" pitchFamily="2" charset="77"/>
              </a:rPr>
              <a:t>Merry </a:t>
            </a:r>
          </a:p>
          <a:p>
            <a:pPr algn="ctr"/>
            <a:r>
              <a:rPr lang="en-US" sz="8800" b="1" dirty="0">
                <a:solidFill>
                  <a:srgbClr val="DC2C3C"/>
                </a:solidFill>
                <a:latin typeface="Twinkl" pitchFamily="2" charset="77"/>
              </a:rPr>
              <a:t>Christmas</a:t>
            </a:r>
          </a:p>
        </p:txBody>
      </p:sp>
    </p:spTree>
    <p:extLst>
      <p:ext uri="{BB962C8B-B14F-4D97-AF65-F5344CB8AC3E}">
        <p14:creationId xmlns:p14="http://schemas.microsoft.com/office/powerpoint/2010/main" val="274797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636F2E-54F0-7CF3-7761-AF1235865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Christmas words</a:t>
            </a:r>
            <a:endParaRPr lang="ru-RU" sz="13800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D7C682-D9F9-1C63-3446-79D7FD0B1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4417" y="2103120"/>
            <a:ext cx="6699380" cy="39319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Santa Clause </a:t>
            </a:r>
            <a:endParaRPr lang="ru-RU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Merry Christmas</a:t>
            </a:r>
            <a:endParaRPr lang="ru-RU" sz="5400" dirty="0"/>
          </a:p>
        </p:txBody>
      </p:sp>
      <p:pic>
        <p:nvPicPr>
          <p:cNvPr id="6" name="Picture 6" descr="A decorated christmas tree&#10;&#10;Description automatically generated with low confidence">
            <a:extLst>
              <a:ext uri="{FF2B5EF4-FFF2-40B4-BE49-F238E27FC236}">
                <a16:creationId xmlns:a16="http://schemas.microsoft.com/office/drawing/2014/main" id="{AD29C6D1-892F-53D0-A75D-6AFC3983958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40" y="2625318"/>
            <a:ext cx="2249246" cy="386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8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61616-739B-0391-435F-D2C259652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1337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Verbs</a:t>
            </a:r>
            <a:br>
              <a:rPr lang="ru-RU" sz="4400" b="1" dirty="0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ru-RU" sz="4400" b="1" dirty="0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глаголы</a:t>
            </a:r>
            <a:endParaRPr lang="ru-RU" sz="9600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F62608-CA79-6463-9111-7E2E1B33F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52937"/>
            <a:ext cx="10058400" cy="472372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create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создавать</a:t>
            </a:r>
            <a:endParaRPr lang="ru-RU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click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кликать</a:t>
            </a:r>
            <a:endParaRPr lang="ru-RU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press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нажимать</a:t>
            </a:r>
            <a:endParaRPr lang="ru-RU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double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дублировать</a:t>
            </a:r>
            <a:endParaRPr lang="ru-RU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edit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редактировать</a:t>
            </a:r>
            <a:endParaRPr lang="ru-RU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search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искать</a:t>
            </a:r>
            <a:endParaRPr lang="ru-RU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copy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копировать</a:t>
            </a:r>
            <a:endParaRPr lang="ru-RU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A decorated christmas tree&#10;&#10;Description automatically generated with low confidence">
            <a:extLst>
              <a:ext uri="{FF2B5EF4-FFF2-40B4-BE49-F238E27FC236}">
                <a16:creationId xmlns:a16="http://schemas.microsoft.com/office/drawing/2014/main" id="{29F19E8D-B23E-4F37-5083-286CA3894D5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6171" y="1608332"/>
            <a:ext cx="2743201" cy="471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4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AF8749-E957-A901-8414-2BE80FC58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474643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Nouns</a:t>
            </a:r>
            <a:br>
              <a:rPr lang="ru-RU" sz="4000" b="1" dirty="0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ru-RU" sz="4000" b="1" dirty="0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существительные</a:t>
            </a:r>
            <a:endParaRPr lang="ru-RU" sz="8800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FA1485-2076-3E8A-10C3-CB0F08B92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1862" y="2282268"/>
            <a:ext cx="5324669" cy="39319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cartoon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мультик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browser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браузер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frame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кадр 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animation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анимация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layer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слой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key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клавиша</a:t>
            </a:r>
            <a:endParaRPr lang="de-DE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800" dirty="0">
                <a:latin typeface="Times New Roman" panose="02020603050405020304" pitchFamily="18" charset="0"/>
              </a:rPr>
              <a:t>a </a:t>
            </a:r>
            <a:r>
              <a:rPr lang="en-US" sz="2800" dirty="0">
                <a:latin typeface="Times New Roman" panose="02020603050405020304" pitchFamily="18" charset="0"/>
              </a:rPr>
              <a:t>rubber</a:t>
            </a:r>
            <a:r>
              <a:rPr lang="de-DE" sz="2800" dirty="0">
                <a:latin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</a:rPr>
              <a:t>–ластик </a:t>
            </a:r>
            <a:endParaRPr lang="ru-RU" sz="2800" dirty="0"/>
          </a:p>
        </p:txBody>
      </p:sp>
      <p:pic>
        <p:nvPicPr>
          <p:cNvPr id="6" name="Picture 6" descr="A decorated christmas tree&#10;&#10;Description automatically generated with low confidence">
            <a:extLst>
              <a:ext uri="{FF2B5EF4-FFF2-40B4-BE49-F238E27FC236}">
                <a16:creationId xmlns:a16="http://schemas.microsoft.com/office/drawing/2014/main" id="{34B9DACC-0841-C2ED-5CE8-DE5BBEE7B7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9" y="1160443"/>
            <a:ext cx="3123385" cy="537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8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17</TotalTime>
  <Words>69</Words>
  <Application>Microsoft Office PowerPoint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SimSun</vt:lpstr>
      <vt:lpstr>Calibri</vt:lpstr>
      <vt:lpstr>Century Gothic</vt:lpstr>
      <vt:lpstr>Garamond</vt:lpstr>
      <vt:lpstr>Times New Roman</vt:lpstr>
      <vt:lpstr>Twinkl</vt:lpstr>
      <vt:lpstr>Савон</vt:lpstr>
      <vt:lpstr>Презентация PowerPoint</vt:lpstr>
      <vt:lpstr>Christmas words</vt:lpstr>
      <vt:lpstr>Verbs глаголы</vt:lpstr>
      <vt:lpstr>Nouns существительные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Кубота</dc:creator>
  <cp:lastModifiedBy>Виктория Кубота</cp:lastModifiedBy>
  <cp:revision>2</cp:revision>
  <dcterms:created xsi:type="dcterms:W3CDTF">2023-12-23T04:57:03Z</dcterms:created>
  <dcterms:modified xsi:type="dcterms:W3CDTF">2023-12-23T05:21:00Z</dcterms:modified>
</cp:coreProperties>
</file>