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8" r:id="rId4"/>
    <p:sldId id="260" r:id="rId5"/>
    <p:sldId id="261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2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64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802" y="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F741-5713-4FDE-87AC-7145076010C8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D19E-F78C-49F9-AB84-8A181DC64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88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F741-5713-4FDE-87AC-7145076010C8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D19E-F78C-49F9-AB84-8A181DC64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25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F741-5713-4FDE-87AC-7145076010C8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D19E-F78C-49F9-AB84-8A181DC64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9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F741-5713-4FDE-87AC-7145076010C8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D19E-F78C-49F9-AB84-8A181DC64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9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F741-5713-4FDE-87AC-7145076010C8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D19E-F78C-49F9-AB84-8A181DC64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051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F741-5713-4FDE-87AC-7145076010C8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D19E-F78C-49F9-AB84-8A181DC64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91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F741-5713-4FDE-87AC-7145076010C8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D19E-F78C-49F9-AB84-8A181DC64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030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F741-5713-4FDE-87AC-7145076010C8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D19E-F78C-49F9-AB84-8A181DC64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30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F741-5713-4FDE-87AC-7145076010C8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D19E-F78C-49F9-AB84-8A181DC64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103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F741-5713-4FDE-87AC-7145076010C8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D19E-F78C-49F9-AB84-8A181DC64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604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F741-5713-4FDE-87AC-7145076010C8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D19E-F78C-49F9-AB84-8A181DC64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44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9F741-5713-4FDE-87AC-7145076010C8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9D19E-F78C-49F9-AB84-8A181DC64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04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ic.rutube.ru/video/09/04/09049570c6489ea17eddf4555b97f92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22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fermerss.ru/wp-content/uploads/2019/08/8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649411"/>
            <a:ext cx="9401174" cy="59291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508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s1.1zoom.ru/b5050/427/389861-sepik_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62" y="381000"/>
            <a:ext cx="9367520" cy="58547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510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wikids.ru/image/view?id=utp-U8s_0TAurvMwQGCmVpOTFMRQO13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0"/>
            <a:ext cx="9601200" cy="68568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936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komotoz.ru/photo/images/photo_slona/photo_slona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6" y="0"/>
            <a:ext cx="10972800" cy="68579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099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ic.rutube.ru/video/93/71/9371db0914087290f67885c452c45f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0"/>
            <a:ext cx="10109200" cy="67394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561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ytimg.com/vi/1V0oek7Fphc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067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44500" y="662781"/>
            <a:ext cx="1346200" cy="1206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502400" y="804862"/>
            <a:ext cx="1346200" cy="1206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502400" y="3503612"/>
            <a:ext cx="1346200" cy="12065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4500" y="2741612"/>
            <a:ext cx="1346200" cy="1206500"/>
          </a:xfrm>
          <a:prstGeom prst="ellipse">
            <a:avLst/>
          </a:prstGeom>
          <a:solidFill>
            <a:srgbClr val="0864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44500" y="5070475"/>
            <a:ext cx="1346200" cy="1206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https://iknigi.net/books_files/online_html/127131/i_0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1" y="4581807"/>
            <a:ext cx="1997074" cy="198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ds04.infourok.ru/uploads/ex/0b48/000994af-71978cd9/hello_html_m691ff11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205581"/>
            <a:ext cx="2054224" cy="204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s://img2.freepng.ru/20180720/lo/kisspng-coloring-book-drawing-sadness-emoticon-emotic-5b51e1fc75dd73.04234977153209292448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2843609"/>
            <a:ext cx="2209006" cy="220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s://ds04.infourok.ru/uploads/ex/11fe/0010c755-8a5d78d0/hello_html_m8976f9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709" y="0"/>
            <a:ext cx="2062042" cy="213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https://ds03.infourok.ru/uploads/ex/0825/0001dce4-6505c951/hello_html_60e73b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230" y="2416174"/>
            <a:ext cx="19050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512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cdn1.ozone.ru/s3/multimedia-z/6067514363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7" b="11514"/>
          <a:stretch/>
        </p:blipFill>
        <p:spPr bwMode="auto">
          <a:xfrm>
            <a:off x="3200400" y="177800"/>
            <a:ext cx="7988300" cy="614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9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9-55.userapi.com/impg/nHXdKGqocZzEubZJZAV-fL4PJ5YtH4IFzHJ9jg/f1QBI7MJhoU.jpg?size=1080x1068&amp;quality=96&amp;sign=c01782c25e89d5510f3d6327ec6fd9f3&amp;type=album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3496"/>
          <a:stretch/>
        </p:blipFill>
        <p:spPr bwMode="auto">
          <a:xfrm rot="18841838">
            <a:off x="1314338" y="126163"/>
            <a:ext cx="7507773" cy="633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697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originals/0e/65/ca/0e65ca3ddb9e8a712e8eacfb959273f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5"/>
          <a:stretch/>
        </p:blipFill>
        <p:spPr bwMode="auto">
          <a:xfrm>
            <a:off x="0" y="0"/>
            <a:ext cx="12065000" cy="665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376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55.userapi.com/impg/nHXdKGqocZzEubZJZAV-fL4PJ5YtH4IFzHJ9jg/f1QBI7MJhoU.jpg?size=1080x1068&amp;quality=96&amp;sign=c01782c25e89d5510f3d6327ec6fd9f3&amp;type=album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3496"/>
          <a:stretch/>
        </p:blipFill>
        <p:spPr bwMode="auto">
          <a:xfrm rot="18841838">
            <a:off x="1314338" y="126163"/>
            <a:ext cx="7507773" cy="633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6781800" y="9652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652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55.userapi.com/impg/nHXdKGqocZzEubZJZAV-fL4PJ5YtH4IFzHJ9jg/f1QBI7MJhoU.jpg?size=1080x1068&amp;quality=96&amp;sign=c01782c25e89d5510f3d6327ec6fd9f3&amp;type=album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3496"/>
          <a:stretch/>
        </p:blipFill>
        <p:spPr bwMode="auto">
          <a:xfrm rot="18841838">
            <a:off x="1314337" y="100763"/>
            <a:ext cx="7507773" cy="633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406900" y="4851400"/>
            <a:ext cx="661324" cy="60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790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55.userapi.com/impg/nHXdKGqocZzEubZJZAV-fL4PJ5YtH4IFzHJ9jg/f1QBI7MJhoU.jpg?size=1080x1068&amp;quality=96&amp;sign=c01782c25e89d5510f3d6327ec6fd9f3&amp;type=album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3496"/>
          <a:stretch/>
        </p:blipFill>
        <p:spPr bwMode="auto">
          <a:xfrm rot="18841838">
            <a:off x="1314338" y="126163"/>
            <a:ext cx="7507773" cy="633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800600" y="3149601"/>
            <a:ext cx="723900" cy="673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581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s://image.winudf.com/v2/image/Y29tLmlsbHN0YXIuVGlnZXJzSmlnc2F3UHV6emxlc0dhbWVfc2NyZWVuXzRfMTUxNzQ4NDY4NF8wNzI/screen-4.jpg?fakeurl=1&amp;type=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953" y="177801"/>
            <a:ext cx="7566421" cy="60531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33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photocentra.ru/images/main50/500726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107714"/>
            <a:ext cx="9451974" cy="6750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543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funik.ru/wp-content/uploads/2018/12/1674428dd2ef7fecf9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-13677"/>
            <a:ext cx="10315574" cy="68716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3436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137</TotalTime>
  <Words>0</Words>
  <Application>Microsoft Office PowerPoint</Application>
  <PresentationFormat>Широкоэкранный</PresentationFormat>
  <Paragraphs>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Ошмарина</dc:creator>
  <cp:lastModifiedBy>Мария Ошмарина</cp:lastModifiedBy>
  <cp:revision>14</cp:revision>
  <dcterms:created xsi:type="dcterms:W3CDTF">2021-09-29T09:05:34Z</dcterms:created>
  <dcterms:modified xsi:type="dcterms:W3CDTF">2021-09-29T11:22:43Z</dcterms:modified>
</cp:coreProperties>
</file>