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428604"/>
            <a:ext cx="5929354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 Black" pitchFamily="34" charset="0"/>
                <a:cs typeface="Arabic Typesetting" pitchFamily="66" charset="-78"/>
              </a:rPr>
              <a:t>МДОАУ «Детский сад № 50»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428868"/>
            <a:ext cx="8246298" cy="203597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«Развитие мелкой моторики у детей раннего возраста через различные виды деятельности»</a:t>
            </a:r>
          </a:p>
          <a:p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6143644"/>
            <a:ext cx="1835271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Ильина О. В.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222" y="3643314"/>
            <a:ext cx="7429552" cy="1071570"/>
          </a:xfrm>
        </p:spPr>
        <p:txBody>
          <a:bodyPr>
            <a:normAutofit/>
          </a:bodyPr>
          <a:lstStyle/>
          <a:p>
            <a:pPr algn="ctr"/>
            <a:endParaRPr lang="ru-RU" dirty="0">
              <a:latin typeface="Arial Black" pitchFamily="34" charset="0"/>
              <a:cs typeface="Arabic Typesetting" pitchFamily="66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4286280"/>
          </a:xfrm>
        </p:spPr>
        <p:txBody>
          <a:bodyPr/>
          <a:lstStyle/>
          <a:p>
            <a:r>
              <a:rPr lang="ru-RU" b="1" dirty="0" smtClean="0"/>
              <a:t>Цель: </a:t>
            </a:r>
            <a:r>
              <a:rPr lang="ru-RU" dirty="0" smtClean="0"/>
              <a:t>Развивать мелкую моторику и координацию движений рук у детей раннего возраста через различные виды деятельности</a:t>
            </a:r>
          </a:p>
          <a:p>
            <a:endParaRPr lang="ru-RU" dirty="0"/>
          </a:p>
        </p:txBody>
      </p:sp>
      <p:pic>
        <p:nvPicPr>
          <p:cNvPr id="6" name="Рисунок 5" descr="sensornie-naviki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357430"/>
            <a:ext cx="6286544" cy="419921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857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642918"/>
            <a:ext cx="8620156" cy="6215082"/>
          </a:xfrm>
        </p:spPr>
        <p:txBody>
          <a:bodyPr>
            <a:normAutofit/>
          </a:bodyPr>
          <a:lstStyle/>
          <a:p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Задачи:</a:t>
            </a:r>
          </a:p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Подобрать для развития мелкой моторики пальчиковые игры, упражнения, практические задания, настольные игры, подготовить дидактический материал</a:t>
            </a:r>
          </a:p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Развить фантазию, речь, мышление, ориентировку в пространстве, память, внимание, усидчивость, умение доводить начатое до конца</a:t>
            </a:r>
          </a:p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Развитие тактильной чувствительности рук</a:t>
            </a:r>
          </a:p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Развитие зрительного, слухового восприятия</a:t>
            </a:r>
          </a:p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Формирование познавательной активности</a:t>
            </a:r>
          </a:p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 Развитие артикуляционной и мелкой моторики</a:t>
            </a:r>
          </a:p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Создать атмосферу радости и удовольствия, формирование дружеских взаимоотношений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186634" cy="732614"/>
          </a:xfrm>
        </p:spPr>
        <p:txBody>
          <a:bodyPr>
            <a:noAutofit/>
          </a:bodyPr>
          <a:lstStyle/>
          <a:p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 начальном этапе жизни именно мелкая моторика отражает то, как развивается ребенок, свидетельствует о его интеллектуальных способностях</a:t>
            </a:r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Рисунок 2" descr="image-07-12-22-10-40-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500174"/>
            <a:ext cx="6715140" cy="5036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928802"/>
            <a:ext cx="7262834" cy="1371586"/>
          </a:xfrm>
        </p:spPr>
        <p:txBody>
          <a:bodyPr>
            <a:normAutofit fontScale="90000"/>
          </a:bodyPr>
          <a:lstStyle/>
          <a:p>
            <a:r>
              <a:rPr lang="ru-RU" sz="31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Основные направления работы с детьми на занятиях: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- Развитие познавательных способностей</a:t>
            </a:r>
            <a:br>
              <a:rPr lang="ru-RU" sz="2700" dirty="0" smtClean="0"/>
            </a:br>
            <a:r>
              <a:rPr lang="ru-RU" sz="2700" dirty="0" smtClean="0"/>
              <a:t>- Развитие представлений об окружающем мире</a:t>
            </a:r>
            <a:br>
              <a:rPr lang="ru-RU" sz="2700" dirty="0" smtClean="0"/>
            </a:br>
            <a:r>
              <a:rPr lang="ru-RU" sz="2700" dirty="0" smtClean="0"/>
              <a:t>- Развитие речи</a:t>
            </a:r>
            <a:br>
              <a:rPr lang="ru-RU" sz="2700" dirty="0" smtClean="0"/>
            </a:br>
            <a:r>
              <a:rPr lang="ru-RU" sz="2700" dirty="0" smtClean="0"/>
              <a:t>- Развитие мелкой моторики</a:t>
            </a:r>
            <a:br>
              <a:rPr lang="ru-RU" sz="2700" dirty="0" smtClean="0"/>
            </a:br>
            <a:r>
              <a:rPr lang="ru-RU" sz="2700" dirty="0" smtClean="0"/>
              <a:t>- Развитие творческих способностей</a:t>
            </a:r>
            <a:br>
              <a:rPr lang="ru-RU" sz="2700" dirty="0" smtClean="0"/>
            </a:br>
            <a:r>
              <a:rPr lang="ru-RU" sz="2700" dirty="0" smtClean="0"/>
              <a:t>- Развитие сенсорных ощущений</a:t>
            </a:r>
            <a:br>
              <a:rPr lang="ru-RU" sz="2700" dirty="0" smtClean="0"/>
            </a:br>
            <a:r>
              <a:rPr lang="ru-RU" sz="2700" dirty="0" smtClean="0"/>
              <a:t>- Развитие двигательной активности</a:t>
            </a:r>
            <a:br>
              <a:rPr lang="ru-RU" sz="2700" dirty="0" smtClean="0"/>
            </a:br>
            <a:r>
              <a:rPr lang="ru-RU" sz="2700" dirty="0" smtClean="0"/>
              <a:t>- Развитие музыкального слуха и ритма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198" y="5286388"/>
            <a:ext cx="2619364" cy="12239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image-07-12-22-10-40-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4572008"/>
            <a:ext cx="6572296" cy="2143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88184" cy="5095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4071942"/>
            <a:ext cx="8062912" cy="2678918"/>
          </a:xfrm>
        </p:spPr>
        <p:txBody>
          <a:bodyPr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Что же происходит, когда ребенок занимается пальчиковой гимнастикой?</a:t>
            </a:r>
          </a:p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Выполнение упражнений и ритмических движений пальцами индуктивно приводит к возбуждению в речевых центрах головного мозга и резкому усилению согласованной деятельности речевых зон, что, в конечном итоге, стимулирует развитие речи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4" name="Рисунок 3" descr="image-07-12-22-10-40-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6539792" cy="3786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543824" cy="661176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Малыш учится концентрировать своё внимание и правильно его распределять </a:t>
            </a:r>
            <a:endParaRPr lang="ru-RU" sz="2400" dirty="0"/>
          </a:p>
        </p:txBody>
      </p:sp>
      <p:pic>
        <p:nvPicPr>
          <p:cNvPr id="4" name="Содержимое 3" descr="image-07-12-22-10-40-1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142984"/>
            <a:ext cx="7215238" cy="53117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2357454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1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Развивается память ребёнка, так как он учится запоминать определённые положения рук и последовательность движений. У малыша развивается воображение и фантазия. Овладев многими упражнениями, он сможет «рассказывать руками» целые истории. В результате пальчиковых упражнений кисти рук и пальцы приобретут силу, хорошую подвижность и гибкость, а это в дальнейшем облегчит овладение навыком письма.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-07-12-22-10-40-4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142984"/>
            <a:ext cx="7572428" cy="53117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</TotalTime>
  <Words>227</Words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МДОАУ «Детский сад № 50»</vt:lpstr>
      <vt:lpstr>Слайд 2</vt:lpstr>
      <vt:lpstr>Слайд 3</vt:lpstr>
      <vt:lpstr>На начальном этапе жизни именно мелкая моторика отражает то, как развивается ребенок, свидетельствует о его интеллектуальных способностях</vt:lpstr>
      <vt:lpstr>Основные направления работы с детьми на занятиях: - Развитие познавательных способностей - Развитие представлений об окружающем мире - Развитие речи - Развитие мелкой моторики - Развитие творческих способностей - Развитие сенсорных ощущений - Развитие двигательной активности - Развитие музыкального слуха и ритма </vt:lpstr>
      <vt:lpstr>Слайд 6</vt:lpstr>
      <vt:lpstr>Малыш учится концентрировать своё внимание и правильно его распределять </vt:lpstr>
      <vt:lpstr>Развивается память ребёнка, так как он учится запоминать определённые положения рук и последовательность движений. У малыша развивается воображение и фантазия. Овладев многими упражнениями, он сможет «рассказывать руками» целые истории. В результате пальчиковых упражнений кисти рук и пальцы приобретут силу, хорошую подвижность и гибкость, а это в дальнейшем облегчит овладение навыком письма.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МДОАУ «Детский сад № 50»</dc:title>
  <dc:creator>user</dc:creator>
  <cp:lastModifiedBy>user</cp:lastModifiedBy>
  <cp:revision>8</cp:revision>
  <dcterms:created xsi:type="dcterms:W3CDTF">2022-12-07T17:24:48Z</dcterms:created>
  <dcterms:modified xsi:type="dcterms:W3CDTF">2022-12-07T18:13:31Z</dcterms:modified>
</cp:coreProperties>
</file>