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73" r:id="rId13"/>
    <p:sldId id="265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1" r:id="rId23"/>
    <p:sldId id="283" r:id="rId24"/>
    <p:sldId id="284" r:id="rId25"/>
    <p:sldId id="285" r:id="rId26"/>
    <p:sldId id="286" r:id="rId27"/>
    <p:sldId id="287" r:id="rId28"/>
    <p:sldId id="289" r:id="rId29"/>
    <p:sldId id="288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01"/>
    <a:srgbClr val="FEC200"/>
    <a:srgbClr val="FFC409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16" y="-8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25A62-7F4B-4758-9EAD-C11119F48E2C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6DABD693-7671-441F-8707-C791AC74439D}">
      <dgm:prSet/>
      <dgm:spPr/>
      <dgm:t>
        <a:bodyPr/>
        <a:lstStyle/>
        <a:p>
          <a:pPr rtl="0"/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Работать должны оба на общий результат</a:t>
          </a: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D26F1-A6FD-4DDA-B8C8-DD1310DAAFC5}" type="parTrans" cxnId="{E514D62A-0B0B-4053-810F-8AF3CDED72C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16824E-CBD8-49CA-947A-E2B895BA8DA7}" type="sibTrans" cxnId="{E514D62A-0B0B-4053-810F-8AF3CDED72C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4BC884-B100-47F5-9A80-6F7DDB6D49A7}">
      <dgm:prSet/>
      <dgm:spPr/>
      <dgm:t>
        <a:bodyPr/>
        <a:lstStyle/>
        <a:p>
          <a:pPr rtl="0"/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Один говорит, другой слушает</a:t>
          </a: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85CA3F-7EA2-4AE6-B8EE-A7F0FBD87157}" type="parTrans" cxnId="{5BF13CBA-7D1F-411C-8C73-964B8916631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A59141-8E49-4E23-93A0-40FBFCAFA5FF}" type="sibTrans" cxnId="{5BF13CBA-7D1F-411C-8C73-964B8916631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381716-56A7-434E-A5BD-AADB2DD81F72}">
      <dgm:prSet/>
      <dgm:spPr/>
      <dgm:t>
        <a:bodyPr/>
        <a:lstStyle/>
        <a:p>
          <a:pPr rtl="0"/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Если не понял, переспроси</a:t>
          </a: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3420E2-65E5-4D4D-81F7-613445B6CDD1}" type="parTrans" cxnId="{3AB10F5D-E400-4C28-A092-81034EDD277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E1C4C-7321-47A8-AB64-EF84A94ED577}" type="sibTrans" cxnId="{3AB10F5D-E400-4C28-A092-81034EDD277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E2F827-43CA-4C40-A6C1-A04014F00860}">
      <dgm:prSet/>
      <dgm:spPr/>
      <dgm:t>
        <a:bodyPr/>
        <a:lstStyle/>
        <a:p>
          <a:pPr rtl="0"/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Свое несогласие высказывай вежливо</a:t>
          </a: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0C1CFF-ECEB-405E-8495-534EAF23D985}" type="parTrans" cxnId="{75AC92C0-D286-413D-81AF-09D208B30E8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7609C8-47B2-4909-B2F1-98696128596B}" type="sibTrans" cxnId="{75AC92C0-D286-413D-81AF-09D208B30E8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9FD3D4-E93D-430E-9C50-CFF8A26ACDE3}" type="pres">
      <dgm:prSet presAssocID="{55E25A62-7F4B-4758-9EAD-C11119F48E2C}" presName="Name0" presStyleCnt="0">
        <dgm:presLayoutVars>
          <dgm:dir/>
          <dgm:resizeHandles val="exact"/>
        </dgm:presLayoutVars>
      </dgm:prSet>
      <dgm:spPr/>
    </dgm:pt>
    <dgm:pt modelId="{7E4F9695-C4D8-45E3-83D5-1F5A300534F3}" type="pres">
      <dgm:prSet presAssocID="{55E25A62-7F4B-4758-9EAD-C11119F48E2C}" presName="cycle" presStyleCnt="0"/>
      <dgm:spPr/>
    </dgm:pt>
    <dgm:pt modelId="{C1295A4E-C29B-407E-8EDB-6BACF4C93422}" type="pres">
      <dgm:prSet presAssocID="{6DABD693-7671-441F-8707-C791AC74439D}" presName="nodeFirstNode" presStyleLbl="node1" presStyleIdx="0" presStyleCnt="4">
        <dgm:presLayoutVars>
          <dgm:bulletEnabled val="1"/>
        </dgm:presLayoutVars>
      </dgm:prSet>
      <dgm:spPr/>
    </dgm:pt>
    <dgm:pt modelId="{99D288FD-6D42-429E-87EA-3AD779B70AC9}" type="pres">
      <dgm:prSet presAssocID="{7916824E-CBD8-49CA-947A-E2B895BA8DA7}" presName="sibTransFirstNode" presStyleLbl="bgShp" presStyleIdx="0" presStyleCnt="1"/>
      <dgm:spPr/>
    </dgm:pt>
    <dgm:pt modelId="{74974628-48EC-4A5A-9F86-98A1013E31AC}" type="pres">
      <dgm:prSet presAssocID="{224BC884-B100-47F5-9A80-6F7DDB6D49A7}" presName="nodeFollowingNodes" presStyleLbl="node1" presStyleIdx="1" presStyleCnt="4">
        <dgm:presLayoutVars>
          <dgm:bulletEnabled val="1"/>
        </dgm:presLayoutVars>
      </dgm:prSet>
      <dgm:spPr/>
    </dgm:pt>
    <dgm:pt modelId="{229B6035-060D-42ED-8F4B-2F9A66B84B74}" type="pres">
      <dgm:prSet presAssocID="{7E381716-56A7-434E-A5BD-AADB2DD81F72}" presName="nodeFollowingNodes" presStyleLbl="node1" presStyleIdx="2" presStyleCnt="4">
        <dgm:presLayoutVars>
          <dgm:bulletEnabled val="1"/>
        </dgm:presLayoutVars>
      </dgm:prSet>
      <dgm:spPr/>
    </dgm:pt>
    <dgm:pt modelId="{BC2CF8BA-166D-4C6B-910E-51B769A36292}" type="pres">
      <dgm:prSet presAssocID="{18E2F827-43CA-4C40-A6C1-A04014F00860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9290419F-1D82-4EAA-B861-437BC5912383}" type="presOf" srcId="{224BC884-B100-47F5-9A80-6F7DDB6D49A7}" destId="{74974628-48EC-4A5A-9F86-98A1013E31AC}" srcOrd="0" destOrd="0" presId="urn:microsoft.com/office/officeart/2005/8/layout/cycle3"/>
    <dgm:cxn modelId="{670165DD-0D0E-442E-B7B9-B372F5621B3F}" type="presOf" srcId="{55E25A62-7F4B-4758-9EAD-C11119F48E2C}" destId="{B79FD3D4-E93D-430E-9C50-CFF8A26ACDE3}" srcOrd="0" destOrd="0" presId="urn:microsoft.com/office/officeart/2005/8/layout/cycle3"/>
    <dgm:cxn modelId="{3AB10F5D-E400-4C28-A092-81034EDD277A}" srcId="{55E25A62-7F4B-4758-9EAD-C11119F48E2C}" destId="{7E381716-56A7-434E-A5BD-AADB2DD81F72}" srcOrd="2" destOrd="0" parTransId="{883420E2-65E5-4D4D-81F7-613445B6CDD1}" sibTransId="{849E1C4C-7321-47A8-AB64-EF84A94ED577}"/>
    <dgm:cxn modelId="{B4E582CE-8494-4F4B-B123-62F05F029190}" type="presOf" srcId="{7E381716-56A7-434E-A5BD-AADB2DD81F72}" destId="{229B6035-060D-42ED-8F4B-2F9A66B84B74}" srcOrd="0" destOrd="0" presId="urn:microsoft.com/office/officeart/2005/8/layout/cycle3"/>
    <dgm:cxn modelId="{75AC92C0-D286-413D-81AF-09D208B30E83}" srcId="{55E25A62-7F4B-4758-9EAD-C11119F48E2C}" destId="{18E2F827-43CA-4C40-A6C1-A04014F00860}" srcOrd="3" destOrd="0" parTransId="{BE0C1CFF-ECEB-405E-8495-534EAF23D985}" sibTransId="{167609C8-47B2-4909-B2F1-98696128596B}"/>
    <dgm:cxn modelId="{A125F61A-5495-4A41-AD7D-A30A86937E34}" type="presOf" srcId="{18E2F827-43CA-4C40-A6C1-A04014F00860}" destId="{BC2CF8BA-166D-4C6B-910E-51B769A36292}" srcOrd="0" destOrd="0" presId="urn:microsoft.com/office/officeart/2005/8/layout/cycle3"/>
    <dgm:cxn modelId="{5BF13CBA-7D1F-411C-8C73-964B89166314}" srcId="{55E25A62-7F4B-4758-9EAD-C11119F48E2C}" destId="{224BC884-B100-47F5-9A80-6F7DDB6D49A7}" srcOrd="1" destOrd="0" parTransId="{5585CA3F-7EA2-4AE6-B8EE-A7F0FBD87157}" sibTransId="{C4A59141-8E49-4E23-93A0-40FBFCAFA5FF}"/>
    <dgm:cxn modelId="{9CB36B05-3C1D-4838-BCF5-D526F6FA4B97}" type="presOf" srcId="{7916824E-CBD8-49CA-947A-E2B895BA8DA7}" destId="{99D288FD-6D42-429E-87EA-3AD779B70AC9}" srcOrd="0" destOrd="0" presId="urn:microsoft.com/office/officeart/2005/8/layout/cycle3"/>
    <dgm:cxn modelId="{E514D62A-0B0B-4053-810F-8AF3CDED72CC}" srcId="{55E25A62-7F4B-4758-9EAD-C11119F48E2C}" destId="{6DABD693-7671-441F-8707-C791AC74439D}" srcOrd="0" destOrd="0" parTransId="{BFFD26F1-A6FD-4DDA-B8C8-DD1310DAAFC5}" sibTransId="{7916824E-CBD8-49CA-947A-E2B895BA8DA7}"/>
    <dgm:cxn modelId="{78D5B878-7FAE-4E48-B997-D757A52FE7CB}" type="presOf" srcId="{6DABD693-7671-441F-8707-C791AC74439D}" destId="{C1295A4E-C29B-407E-8EDB-6BACF4C93422}" srcOrd="0" destOrd="0" presId="urn:microsoft.com/office/officeart/2005/8/layout/cycle3"/>
    <dgm:cxn modelId="{9AD7B2DB-7BA2-45AC-8A9E-FF90FCFB9C57}" type="presParOf" srcId="{B79FD3D4-E93D-430E-9C50-CFF8A26ACDE3}" destId="{7E4F9695-C4D8-45E3-83D5-1F5A300534F3}" srcOrd="0" destOrd="0" presId="urn:microsoft.com/office/officeart/2005/8/layout/cycle3"/>
    <dgm:cxn modelId="{C0817B89-94D6-458D-BDF2-6946614C612E}" type="presParOf" srcId="{7E4F9695-C4D8-45E3-83D5-1F5A300534F3}" destId="{C1295A4E-C29B-407E-8EDB-6BACF4C93422}" srcOrd="0" destOrd="0" presId="urn:microsoft.com/office/officeart/2005/8/layout/cycle3"/>
    <dgm:cxn modelId="{FBFFC8C2-762B-4940-A05D-072EB42E08BD}" type="presParOf" srcId="{7E4F9695-C4D8-45E3-83D5-1F5A300534F3}" destId="{99D288FD-6D42-429E-87EA-3AD779B70AC9}" srcOrd="1" destOrd="0" presId="urn:microsoft.com/office/officeart/2005/8/layout/cycle3"/>
    <dgm:cxn modelId="{24C8853F-587F-47E9-A0EE-89E551F22ECF}" type="presParOf" srcId="{7E4F9695-C4D8-45E3-83D5-1F5A300534F3}" destId="{74974628-48EC-4A5A-9F86-98A1013E31AC}" srcOrd="2" destOrd="0" presId="urn:microsoft.com/office/officeart/2005/8/layout/cycle3"/>
    <dgm:cxn modelId="{D6594CA1-F51C-4388-9CEC-FB0BB3B77E06}" type="presParOf" srcId="{7E4F9695-C4D8-45E3-83D5-1F5A300534F3}" destId="{229B6035-060D-42ED-8F4B-2F9A66B84B74}" srcOrd="3" destOrd="0" presId="urn:microsoft.com/office/officeart/2005/8/layout/cycle3"/>
    <dgm:cxn modelId="{3DB6EA71-3ACD-45D1-850A-9A2FCC46E8DA}" type="presParOf" srcId="{7E4F9695-C4D8-45E3-83D5-1F5A300534F3}" destId="{BC2CF8BA-166D-4C6B-910E-51B769A3629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288FD-6D42-429E-87EA-3AD779B70AC9}">
      <dsp:nvSpPr>
        <dsp:cNvPr id="0" name=""/>
        <dsp:cNvSpPr/>
      </dsp:nvSpPr>
      <dsp:spPr>
        <a:xfrm>
          <a:off x="2451343" y="-96869"/>
          <a:ext cx="3845777" cy="3845777"/>
        </a:xfrm>
        <a:prstGeom prst="circularArrow">
          <a:avLst>
            <a:gd name="adj1" fmla="val 4668"/>
            <a:gd name="adj2" fmla="val 272909"/>
            <a:gd name="adj3" fmla="val 12867410"/>
            <a:gd name="adj4" fmla="val 18006330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95A4E-C29B-407E-8EDB-6BACF4C93422}">
      <dsp:nvSpPr>
        <dsp:cNvPr id="0" name=""/>
        <dsp:cNvSpPr/>
      </dsp:nvSpPr>
      <dsp:spPr>
        <a:xfrm>
          <a:off x="3105533" y="985"/>
          <a:ext cx="2537396" cy="12686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Работать должны оба на общий результат</a:t>
          </a:r>
          <a:endParaRPr lang="ru-RU" sz="2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7466" y="62918"/>
        <a:ext cx="2413530" cy="1144832"/>
      </dsp:txXfrm>
    </dsp:sp>
    <dsp:sp modelId="{74974628-48EC-4A5A-9F86-98A1013E31AC}">
      <dsp:nvSpPr>
        <dsp:cNvPr id="0" name=""/>
        <dsp:cNvSpPr/>
      </dsp:nvSpPr>
      <dsp:spPr>
        <a:xfrm>
          <a:off x="4486423" y="1381874"/>
          <a:ext cx="2537396" cy="12686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Один говорит, другой слушает</a:t>
          </a:r>
          <a:endParaRPr lang="ru-RU" sz="2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8356" y="1443807"/>
        <a:ext cx="2413530" cy="1144832"/>
      </dsp:txXfrm>
    </dsp:sp>
    <dsp:sp modelId="{229B6035-060D-42ED-8F4B-2F9A66B84B74}">
      <dsp:nvSpPr>
        <dsp:cNvPr id="0" name=""/>
        <dsp:cNvSpPr/>
      </dsp:nvSpPr>
      <dsp:spPr>
        <a:xfrm>
          <a:off x="3105533" y="2762764"/>
          <a:ext cx="2537396" cy="126869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Если не понял, переспроси</a:t>
          </a:r>
          <a:endParaRPr lang="ru-RU" sz="2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7466" y="2824697"/>
        <a:ext cx="2413530" cy="1144832"/>
      </dsp:txXfrm>
    </dsp:sp>
    <dsp:sp modelId="{BC2CF8BA-166D-4C6B-910E-51B769A36292}">
      <dsp:nvSpPr>
        <dsp:cNvPr id="0" name=""/>
        <dsp:cNvSpPr/>
      </dsp:nvSpPr>
      <dsp:spPr>
        <a:xfrm>
          <a:off x="1724644" y="1381874"/>
          <a:ext cx="2537396" cy="12686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Свое несогласие высказывай вежливо</a:t>
          </a:r>
          <a:endParaRPr lang="ru-RU" sz="2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6577" y="1443807"/>
        <a:ext cx="2413530" cy="1144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 b="11555"/>
          <a:stretch/>
        </p:blipFill>
        <p:spPr>
          <a:xfrm>
            <a:off x="1979713" y="-84143"/>
            <a:ext cx="4689124" cy="522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1465" y="-3837"/>
            <a:ext cx="7056784" cy="627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ЧЕБУРАШКА ВЫПОЛНИЛ ЗАДАНИЕ, НО НЕ УВЕРЕН, ЧТО ВСЕ ПРИМЕРЫ РЕШЕНЫ ВЕРНО. ПРОВЕРЬТЕ ЕГО.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3324" y="3105310"/>
            <a:ext cx="2469578" cy="19254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0410" y="1275606"/>
            <a:ext cx="5319942" cy="1440160"/>
          </a:xfrm>
          <a:prstGeom prst="rect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6 х 8 = 48</a:t>
            </a:r>
            <a:endParaRPr lang="ru-RU" sz="8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0410" y="3219822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44746" y="3218065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76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1465" y="-3837"/>
            <a:ext cx="7056784" cy="627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ЧЕБУРАШКА ВЫПОЛНИЛ ЗАДАНИЕ, НО НЕ УВЕРЕН, ЧТО ВСЕ ПРИМЕРЫ РЕШЕНЫ ВЕРНО. ПРОВЕРЬТЕ ЕГО.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3324" y="3105310"/>
            <a:ext cx="2469578" cy="19254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0410" y="1275606"/>
            <a:ext cx="5319942" cy="1440160"/>
          </a:xfrm>
          <a:prstGeom prst="rect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8 х 9 = 63</a:t>
            </a:r>
            <a:endParaRPr lang="ru-RU" sz="8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0410" y="3219822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44746" y="3218065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1328148"/>
            <a:ext cx="1279110" cy="1315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72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8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1465" y="-3837"/>
            <a:ext cx="7056784" cy="627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ЧЕБУРАШКА ВЫПОЛНИЛ ЗАДАНИЕ, НО НЕ УВЕРЕН, ЧТО ВСЕ ПРИМЕРЫ РЕШЕНЫ ВЕРНО. ПРОВЕРЬТЕ ЕГО.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3324" y="3105310"/>
            <a:ext cx="2469578" cy="19254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0410" y="1275606"/>
            <a:ext cx="5319942" cy="1440160"/>
          </a:xfrm>
          <a:prstGeom prst="rect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6 х 6 = 36</a:t>
            </a:r>
            <a:endParaRPr lang="ru-RU" sz="8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0410" y="3219822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44746" y="3218065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304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1465" y="-3837"/>
            <a:ext cx="7056784" cy="627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ЧЕБУРАШКА ВЫПОЛНИЛ ЗАДАНИЕ, НО НЕ УВЕРЕН, ЧТО ВСЕ ПРИМЕРЫ РЕШЕНЫ ВЕРНО. ПРОВЕРЬТЕ ЕГО.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3324" y="3105310"/>
            <a:ext cx="2469578" cy="19254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0410" y="1275606"/>
            <a:ext cx="5319942" cy="1440160"/>
          </a:xfrm>
          <a:prstGeom prst="rect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3 х </a:t>
            </a:r>
            <a:r>
              <a:rPr lang="ru-RU" sz="8000" b="1" dirty="0"/>
              <a:t>4</a:t>
            </a:r>
            <a:r>
              <a:rPr lang="ru-RU" sz="8000" b="1" dirty="0" smtClean="0"/>
              <a:t> = 15</a:t>
            </a:r>
            <a:endParaRPr lang="ru-RU" sz="8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0410" y="3219822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44746" y="3218065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8145" y="1328148"/>
            <a:ext cx="1279110" cy="1315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12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1465" y="-3837"/>
            <a:ext cx="7056784" cy="627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ЧЕБУРАШКА ВЫПОЛНИЛ ЗАДАНИЕ, НО НЕ УВЕРЕН, ЧТО ВСЕ ПРИМЕРЫ РЕШЕНЫ ВЕРНО. ПРОВЕРЬТЕ ЕГО.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3324" y="3105310"/>
            <a:ext cx="2469578" cy="19254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0410" y="1275606"/>
            <a:ext cx="5319942" cy="1440160"/>
          </a:xfrm>
          <a:prstGeom prst="rect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2 х 8 = 16</a:t>
            </a:r>
            <a:endParaRPr lang="ru-RU" sz="8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0410" y="3219822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44746" y="3218065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09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667" y="20538"/>
            <a:ext cx="94841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731" y="536552"/>
            <a:ext cx="2160240" cy="16842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8" y="2252999"/>
            <a:ext cx="2292160" cy="26180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5" b="89976" l="3807" r="89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00" r="13321" b="12035"/>
          <a:stretch/>
        </p:blipFill>
        <p:spPr>
          <a:xfrm>
            <a:off x="669237" y="3362054"/>
            <a:ext cx="546327" cy="5469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5" b="89976" l="3807" r="89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00" r="13321" b="12035"/>
          <a:stretch/>
        </p:blipFill>
        <p:spPr>
          <a:xfrm>
            <a:off x="967121" y="3063821"/>
            <a:ext cx="546327" cy="546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5" b="89976" l="3807" r="89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00" r="13321" b="12035"/>
          <a:stretch/>
        </p:blipFill>
        <p:spPr>
          <a:xfrm>
            <a:off x="992406" y="3525406"/>
            <a:ext cx="546327" cy="5469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5" b="89976" l="3807" r="89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00" r="13321" b="12035"/>
          <a:stretch/>
        </p:blipFill>
        <p:spPr>
          <a:xfrm>
            <a:off x="1327451" y="3240453"/>
            <a:ext cx="546327" cy="5469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5" b="89976" l="3807" r="89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00" r="13321" b="12035"/>
          <a:stretch/>
        </p:blipFill>
        <p:spPr>
          <a:xfrm>
            <a:off x="1479851" y="3648466"/>
            <a:ext cx="546327" cy="5469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5" b="89976" l="3807" r="89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00" r="13321" b="12035"/>
          <a:stretch/>
        </p:blipFill>
        <p:spPr>
          <a:xfrm>
            <a:off x="1777735" y="3491185"/>
            <a:ext cx="546327" cy="5469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5" b="89976" l="3807" r="89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00" r="13321" b="12035"/>
          <a:stretch/>
        </p:blipFill>
        <p:spPr>
          <a:xfrm>
            <a:off x="2181405" y="3477923"/>
            <a:ext cx="546327" cy="5469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5" b="89976" l="3807" r="89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00" r="13321" b="12035"/>
          <a:stretch/>
        </p:blipFill>
        <p:spPr>
          <a:xfrm>
            <a:off x="2181405" y="3192952"/>
            <a:ext cx="546327" cy="5469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5" b="89976" l="3807" r="89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00" r="13321" b="12035"/>
          <a:stretch/>
        </p:blipFill>
        <p:spPr>
          <a:xfrm>
            <a:off x="1777734" y="3155995"/>
            <a:ext cx="546327" cy="5469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5" b="89976" l="3807" r="89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00" r="13321" b="12035"/>
          <a:stretch/>
        </p:blipFill>
        <p:spPr>
          <a:xfrm>
            <a:off x="1485365" y="2906705"/>
            <a:ext cx="546327" cy="5469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28000" y1="52375" x2="70778" y2="63500"/>
                        <a14:foregroundMark x1="31111" y1="64375" x2="71778" y2="69750"/>
                        <a14:foregroundMark x1="71111" y1="69750" x2="67000" y2="68375"/>
                        <a14:foregroundMark x1="31111" y1="68125" x2="67444" y2="63750"/>
                        <a14:foregroundMark x1="36444" y1="70000" x2="46111" y2="70625"/>
                        <a14:foregroundMark x1="61111" y1="50750" x2="65222" y2="62375"/>
                        <a14:foregroundMark x1="58667" y1="30750" x2="54111" y2="53625"/>
                        <a14:foregroundMark x1="61889" y1="34375" x2="61667" y2="46375"/>
                        <a14:foregroundMark x1="52000" y1="37125" x2="49556" y2="50125"/>
                        <a14:foregroundMark x1="39778" y1="29500" x2="42778" y2="30250"/>
                        <a14:foregroundMark x1="54556" y1="11375" x2="62333" y2="1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16" y="15689"/>
            <a:ext cx="1916329" cy="17034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0109" y1="9219" x2="59348" y2="59375"/>
                        <a14:foregroundMark x1="20761" y1="71094" x2="36522" y2="68359"/>
                        <a14:foregroundMark x1="63804" y1="50313" x2="63478" y2="58203"/>
                        <a14:foregroundMark x1="32065" y1="30703" x2="53261" y2="39922"/>
                        <a14:foregroundMark x1="50326" y1="51484" x2="45543" y2="5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6216" y="1690755"/>
            <a:ext cx="1408657" cy="19598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6984" y1="15362" x2="63175" y2="29275"/>
                        <a14:foregroundMark x1="7619" y1="8696" x2="14286" y2="10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47" y="3705874"/>
            <a:ext cx="1171665" cy="128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8" y="2252999"/>
            <a:ext cx="2292160" cy="26180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25" b="89976" l="3807" r="89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00" r="13321" b="12035"/>
          <a:stretch/>
        </p:blipFill>
        <p:spPr>
          <a:xfrm>
            <a:off x="1385814" y="3464945"/>
            <a:ext cx="546327" cy="5469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25" b="89976" l="3807" r="89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00" r="13321" b="12035"/>
          <a:stretch/>
        </p:blipFill>
        <p:spPr>
          <a:xfrm>
            <a:off x="6273429" y="3886877"/>
            <a:ext cx="546327" cy="546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25" b="89976" l="3807" r="89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00" r="13321" b="12035"/>
          <a:stretch/>
        </p:blipFill>
        <p:spPr>
          <a:xfrm>
            <a:off x="6819756" y="4223378"/>
            <a:ext cx="546327" cy="5469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25" b="89976" l="3807" r="89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00" r="13321" b="12035"/>
          <a:stretch/>
        </p:blipFill>
        <p:spPr>
          <a:xfrm>
            <a:off x="6819756" y="3650625"/>
            <a:ext cx="546327" cy="5469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25" b="89976" l="3807" r="89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00" r="13321" b="12035"/>
          <a:stretch/>
        </p:blipFill>
        <p:spPr>
          <a:xfrm>
            <a:off x="6273429" y="2126816"/>
            <a:ext cx="546327" cy="5469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25" b="89976" l="3807" r="89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00" r="13321" b="12035"/>
          <a:stretch/>
        </p:blipFill>
        <p:spPr>
          <a:xfrm>
            <a:off x="6819756" y="2527921"/>
            <a:ext cx="546327" cy="5469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25" b="89976" l="3807" r="89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00" r="13321" b="12035"/>
          <a:stretch/>
        </p:blipFill>
        <p:spPr>
          <a:xfrm>
            <a:off x="6819756" y="1947324"/>
            <a:ext cx="546327" cy="5469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25" b="89976" l="3807" r="89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00" r="13321" b="12035"/>
          <a:stretch/>
        </p:blipFill>
        <p:spPr>
          <a:xfrm>
            <a:off x="6496790" y="626692"/>
            <a:ext cx="546327" cy="5469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25" b="89976" l="3807" r="89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00" r="13321" b="12035"/>
          <a:stretch/>
        </p:blipFill>
        <p:spPr>
          <a:xfrm>
            <a:off x="7034866" y="829222"/>
            <a:ext cx="546327" cy="5469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25" b="89976" l="3807" r="89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600" r="13321" b="12035"/>
          <a:stretch/>
        </p:blipFill>
        <p:spPr>
          <a:xfrm>
            <a:off x="6991019" y="353210"/>
            <a:ext cx="546327" cy="5469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28000" y1="52375" x2="70778" y2="63500"/>
                        <a14:foregroundMark x1="31111" y1="64375" x2="71778" y2="69750"/>
                        <a14:foregroundMark x1="71111" y1="69750" x2="67000" y2="68375"/>
                        <a14:foregroundMark x1="31111" y1="68125" x2="67444" y2="63750"/>
                        <a14:foregroundMark x1="36444" y1="70000" x2="46111" y2="70625"/>
                        <a14:foregroundMark x1="61111" y1="50750" x2="65222" y2="62375"/>
                        <a14:foregroundMark x1="58667" y1="30750" x2="54111" y2="53625"/>
                        <a14:foregroundMark x1="61889" y1="34375" x2="61667" y2="46375"/>
                        <a14:foregroundMark x1="52000" y1="37125" x2="49556" y2="50125"/>
                        <a14:foregroundMark x1="39778" y1="29500" x2="42778" y2="30250"/>
                        <a14:foregroundMark x1="54556" y1="11375" x2="62333" y2="1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183" y="15689"/>
            <a:ext cx="1916329" cy="17034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109" y1="9219" x2="59348" y2="59375"/>
                        <a14:foregroundMark x1="20761" y1="71094" x2="36522" y2="68359"/>
                        <a14:foregroundMark x1="63804" y1="50313" x2="63478" y2="58203"/>
                        <a14:foregroundMark x1="32065" y1="30703" x2="53261" y2="39922"/>
                        <a14:foregroundMark x1="50326" y1="51484" x2="45543" y2="5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6083" y="1690755"/>
            <a:ext cx="1408657" cy="19598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6984" y1="15362" x2="63175" y2="29275"/>
                        <a14:foregroundMark x1="7619" y1="8696" x2="14286" y2="10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14" y="3705874"/>
            <a:ext cx="1171665" cy="12832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834480"/>
            <a:ext cx="4959137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/>
              <a:t>10:3 = </a:t>
            </a:r>
            <a:r>
              <a:rPr lang="ru-RU" sz="6000" b="1" dirty="0" smtClean="0"/>
              <a:t>3 (</a:t>
            </a:r>
            <a:r>
              <a:rPr lang="ru-RU" sz="6000" b="1" dirty="0"/>
              <a:t>ост.1)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9552" y="339502"/>
            <a:ext cx="1385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делимое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03648" y="1850143"/>
            <a:ext cx="1428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делитель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86035" y="51470"/>
            <a:ext cx="1509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неполное</a:t>
            </a:r>
            <a:br>
              <a:rPr lang="ru-RU" sz="2400" b="1" dirty="0" smtClean="0"/>
            </a:br>
            <a:r>
              <a:rPr lang="ru-RU" sz="2400" b="1" dirty="0" smtClean="0"/>
              <a:t>частное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17381" y="1850614"/>
            <a:ext cx="1184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остаток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2374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0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29503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95736" y="-19879"/>
            <a:ext cx="4464496" cy="7715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87624" y="843558"/>
            <a:ext cx="6336704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Деление с остатком</a:t>
            </a:r>
            <a:endParaRPr lang="ru-RU" sz="48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54184" y="2356385"/>
            <a:ext cx="4464496" cy="7715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2" y="3219822"/>
            <a:ext cx="7920880" cy="158417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П</a:t>
            </a:r>
            <a:r>
              <a:rPr lang="ru-RU" sz="4800" b="1" dirty="0" smtClean="0"/>
              <a:t>ознакомиться </a:t>
            </a:r>
            <a:r>
              <a:rPr lang="ru-RU" sz="4800" b="1" dirty="0"/>
              <a:t>с правилом деления с </a:t>
            </a:r>
            <a:r>
              <a:rPr lang="ru-RU" sz="4800" b="1" dirty="0" smtClean="0"/>
              <a:t>остатком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14856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02" y="3371543"/>
            <a:ext cx="2278330" cy="1144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65120"/>
            <a:ext cx="2278330" cy="1144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67261"/>
            <a:ext cx="2278330" cy="1144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632" y="51470"/>
            <a:ext cx="2225606" cy="1735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83" y="267494"/>
            <a:ext cx="993880" cy="993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448" y="267494"/>
            <a:ext cx="993880" cy="99388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85" y="281726"/>
            <a:ext cx="993880" cy="9938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45" y="267494"/>
            <a:ext cx="993880" cy="99388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1726"/>
            <a:ext cx="993880" cy="99388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83" y="1059582"/>
            <a:ext cx="993880" cy="9938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448" y="1059582"/>
            <a:ext cx="993880" cy="9938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85" y="1073814"/>
            <a:ext cx="993880" cy="9938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45" y="1059582"/>
            <a:ext cx="993880" cy="99388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73814"/>
            <a:ext cx="993880" cy="99388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81726"/>
            <a:ext cx="993880" cy="99388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907704" y="2131873"/>
            <a:ext cx="4959137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11:3 </a:t>
            </a:r>
            <a:r>
              <a:rPr lang="ru-RU" sz="6000" b="1" dirty="0"/>
              <a:t>= </a:t>
            </a:r>
            <a:r>
              <a:rPr lang="ru-RU" sz="6000" b="1" dirty="0" smtClean="0"/>
              <a:t>3 (</a:t>
            </a:r>
            <a:r>
              <a:rPr lang="ru-RU" sz="6000" b="1" dirty="0" smtClean="0"/>
              <a:t>ост.2)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13588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6153E-6 C -0.00799 0.01791 -0.01372 0.03859 -0.02101 0.05743 C -0.0283 0.07688 -0.03646 0.0954 -0.04306 0.11547 C -0.05347 0.14665 -0.06823 0.17135 -0.08056 0.19975 C -0.08993 0.22137 -0.09965 0.24884 -0.11233 0.2649 C -0.11424 0.27076 -0.11545 0.27694 -0.11788 0.28188 C -0.11944 0.28527 -0.12187 0.2862 -0.12344 0.28898 C -0.12431 0.29114 -0.12396 0.29454 -0.125 0.29639 C -0.12674 0.3004 -0.12969 0.30226 -0.13177 0.30627 C -0.14028 0.32263 -0.1467 0.3427 -0.15538 0.35906 C -0.16476 0.37728 -0.17413 0.39457 -0.18437 0.41217 C -0.1934 0.42791 -0.20156 0.44705 -0.21059 0.4628 C -0.21267 0.46619 -0.21562 0.46866 -0.21771 0.47268 C -0.22639 0.48904 -0.23194 0.50664 -0.24253 0.52053 C -0.24705 0.53226 -0.25156 0.54122 -0.25642 0.55233 C -0.26476 0.57086 -0.25833 0.56283 -0.26632 0.57117 C -0.27118 0.58444 -0.2776 0.59895 -0.2842 0.60976 C -0.28455 0.61254 -0.28542 0.61748 -0.28542 0.61778 " pathEditMode="relative" rAng="0" ptsTypes="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308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6153E-6 C -0.0052 0.02995 -4.44444E-6 -0.00278 -4.44444E-6 0.07626 C -4.44444E-6 0.1167 -0.00121 0.21025 -0.00902 0.25409 C -0.01006 0.26706 -0.01041 0.28033 -0.01163 0.2933 C -0.0125 0.30226 -0.01579 0.30997 -0.01684 0.31893 C -0.01909 0.33899 -0.01614 0.32973 -0.02083 0.34177 C -0.02309 0.35443 -0.0243 0.36802 -0.02725 0.38098 C -0.02899 0.40321 -0.03229 0.42513 -0.03506 0.44736 C -0.03819 0.50263 -0.03888 0.55727 -0.03888 0.61223 " pathEditMode="relative" rAng="0" ptsTypes="ffffffff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30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77215E-6 C 0.00278 0.02748 0.00903 0.04075 0.01684 0.06483 C 0.02639 0.09447 0.03958 0.11886 0.0493 0.14788 C 0.05052 0.15128 0.05052 0.15591 0.05191 0.15931 C 0.05903 0.17752 0.06909 0.19265 0.07656 0.21025 C 0.0835 0.22692 0.08854 0.24699 0.09878 0.25872 C 0.10416 0.27786 0.11753 0.30411 0.12604 0.31862 C 0.13403 0.34702 0.14583 0.37481 0.15712 0.39951 C 0.15972 0.41247 0.16528 0.42359 0.17014 0.43408 C 0.17326 0.44088 0.17916 0.45508 0.17916 0.45508 C 0.18194 0.46897 0.18767 0.48163 0.19357 0.49182 C 0.196 0.50633 0.20121 0.51868 0.20399 0.5335 C 0.20607 0.54492 0.20746 0.55665 0.20903 0.56808 C 0.21007 0.57579 0.21163 0.58351 0.21302 0.59123 C 0.21389 0.59586 0.21562 0.60512 0.21562 0.60512 " pathEditMode="relative" ptsTypes="ffffffffffffff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3.99197E-6 C -0.01945 0.05434 -0.04879 0.09601 -0.07414 0.14109 C -0.08264 0.15622 -0.09289 0.16733 -0.10139 0.18246 C -0.12518 0.22476 -0.14948 0.26706 -0.17674 0.30256 C -0.1908 0.32078 -0.20643 0.33621 -0.22084 0.3535 C -0.24028 0.37635 -0.25834 0.40352 -0.27796 0.42513 C -0.30261 0.4523 -0.32674 0.48286 -0.34948 0.51497 C -0.35608 0.52423 -0.36216 0.53535 -0.37014 0.5406 C -0.37431 0.54554 -0.3849 0.56221 -0.39098 0.56591 C -0.39358 0.57054 -0.39619 0.57517 -0.39879 0.57981 C -0.40139 0.58444 -0.40782 0.59123 -0.40782 0.59123 C -0.41042 0.59833 -0.4132 0.60852 -0.41702 0.61438 " pathEditMode="relative" ptsTypes="fffffffffff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77215E-6 C -0.00417 0.0247 -0.00869 0.05032 -0.01685 0.07163 C -0.02154 0.09663 -0.02848 0.1201 -0.03768 0.14078 C -0.04011 0.15499 -0.04671 0.16857 -0.05192 0.1803 C -0.05504 0.19759 -0.06199 0.20778 -0.06754 0.22167 C -0.07501 0.2402 -0.08143 0.26397 -0.08959 0.28188 C -0.09254 0.28836 -0.09601 0.29361 -0.09862 0.3004 C -0.11008 0.33004 -0.1014 0.31615 -0.11164 0.33035 C -0.11338 0.34393 -0.11858 0.35073 -0.12206 0.36277 C -0.12518 0.37419 -0.12726 0.38129 -0.13247 0.39024 C -0.13438 0.39734 -0.13647 0.40722 -0.1389 0.4134 C -0.14532 0.43069 -0.14081 0.41124 -0.14532 0.42729 C -0.14584 0.42945 -0.14636 0.43192 -0.14671 0.43408 C -0.14723 0.43655 -0.14723 0.43902 -0.14792 0.44119 C -0.15331 0.46094 -0.15851 0.48101 -0.16355 0.50108 C -0.16598 0.51096 -0.16667 0.52146 -0.16876 0.53134 C -0.17206 0.54739 -0.17483 0.56375 -0.17796 0.57981 C -0.17883 0.58907 -0.18039 0.59802 -0.18039 0.60729 " pathEditMode="relative" ptsTypes="fffffffffffffffff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31 C 0.00208 0.02408 -0.00105 -0.00401 0.0052 0.02871 C 0.01198 0.06484 0.02066 0.10003 0.02639 0.13646 C 0.03055 0.16271 0.0342 0.18895 0.03836 0.21488 C 0.04479 0.25656 0.05416 0.2967 0.06076 0.33807 C 0.06232 0.34826 0.06232 0.35999 0.06389 0.36956 C 0.06562 0.3816 0.06909 0.39364 0.07135 0.40568 C 0.07448 0.42328 0.07569 0.44211 0.07986 0.4594 C 0.08298 0.49645 0.07864 0.45415 0.08316 0.48194 C 0.08507 0.49398 0.08576 0.50757 0.0875 0.51991 C 0.08628 0.59494 0.08628 0.56808 0.08628 0.6008 " pathEditMode="relative" rAng="0" ptsTypes="ffffffffff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29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193E-6 C -0.00417 0.01328 -0.00937 0.02069 -0.01441 0.03273 C -0.02691 0.06298 -0.04514 0.09324 -0.06233 0.11578 C -0.07361 0.13029 -0.06667 0.11794 -0.07778 0.13523 C -0.10156 0.17166 -0.12778 0.20346 -0.15156 0.23989 C -0.17222 0.27138 -0.13976 0.21951 -0.16319 0.25286 C -0.16701 0.25811 -0.17014 0.26459 -0.17361 0.27046 C -0.175 0.27293 -0.17726 0.27293 -0.17882 0.27478 C -0.18212 0.27941 -0.1849 0.28497 -0.18785 0.28991 C -0.19687 0.30534 -0.20885 0.31615 -0.21892 0.32943 C -0.22413 0.33622 -0.22882 0.34733 -0.23437 0.3532 C -0.23993 0.35968 -0.24687 0.36339 -0.25243 0.3708 C -0.2625 0.38407 -0.27222 0.39766 -0.28229 0.41031 C -0.28924 0.41896 -0.30069 0.42606 -0.30677 0.43625 C -0.31146 0.44397 -0.31615 0.45014 -0.3224 0.45354 C -0.32726 0.45879 -0.3283 0.46373 -0.33264 0.45601 " pathEditMode="relative" rAng="0" ptsTypes="fffffffffffffff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23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193E-6 C -0.0059 0.02532 -0.00763 0.05249 -0.0125 0.07811 C -0.01736 0.10497 -0.02482 0.12998 -0.02968 0.15684 C -0.03281 0.1732 -0.0342 0.19204 -0.03958 0.20686 C -0.04149 0.22137 -0.04427 0.23495 -0.04809 0.24823 C -0.05 0.25409 -0.05312 0.26552 -0.05312 0.26583 C -0.05486 0.28188 -0.05902 0.29763 -0.06406 0.31121 C -0.06736 0.33313 -0.06267 0.30627 -0.06909 0.3285 C -0.07066 0.33406 -0.07118 0.34054 -0.07291 0.3461 C -0.07309 0.34888 -0.07326 0.35165 -0.07395 0.35474 C -0.07465 0.35752 -0.07604 0.3603 -0.07638 0.36339 C -0.08211 0.40414 -0.07482 0.36709 -0.07899 0.38716 C -0.07951 0.40754 -0.07986 0.41958 -0.08246 0.43748 C -0.0835 0.44397 -0.0842 0.45138 -0.08628 0.45724 C -0.08715 0.45909 -0.08871 0.46373 -0.08871 0.46373 " pathEditMode="relative" rAng="0" ptsTypes="ffffffffffffff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23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5468E-6 C 0.01128 0.06854 0.03993 0.12874 0.06875 0.17876 C 0.07795 0.19451 0.08403 0.21643 0.09497 0.22908 C 0.09896 0.24267 0.1026 0.25286 0.10972 0.26181 C 0.11302 0.27323 0.11771 0.28157 0.12153 0.29207 C 0.12378 0.29855 0.12483 0.30627 0.12743 0.31244 C 0.1283 0.3146 0.12934 0.31738 0.13021 0.31985 C 0.13229 0.33405 0.13472 0.34826 0.1375 0.36246 C 0.13889 0.36925 0.14201 0.38253 0.14201 0.38314 C 0.14392 0.40383 0.14826 0.42544 0.15226 0.44551 C 0.15295 0.44983 0.1533 0.46095 0.1566 0.46095 " pathEditMode="relative" rAng="0" ptsTypes="ffffffffff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0410" y="1275606"/>
            <a:ext cx="5319942" cy="1440160"/>
          </a:xfrm>
          <a:prstGeom prst="rect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5 х 7 = 35</a:t>
            </a:r>
            <a:endParaRPr lang="ru-RU" sz="8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0410" y="3219822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44746" y="3218065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1465" y="-3837"/>
            <a:ext cx="7056784" cy="627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ЧЕБУРАШКА ВЫПОЛНИЛ ЗАДАНИЕ, НО НЕ УВЕРЕН, ЧТО ВСЕ ПРИМЕРЫ РЕШЕНЫ ВЕРНО. ПРОВЕРЬТЕ ЕГО.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3324" y="3105310"/>
            <a:ext cx="2469578" cy="192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4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29503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-19879"/>
            <a:ext cx="7200800" cy="7715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РАБОТЫ В ПАРАХ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7725034"/>
              </p:ext>
            </p:extLst>
          </p:nvPr>
        </p:nvGraphicFramePr>
        <p:xfrm>
          <a:off x="0" y="987574"/>
          <a:ext cx="874846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09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29503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22437" r="28000" b="30850"/>
          <a:stretch/>
        </p:blipFill>
        <p:spPr bwMode="auto">
          <a:xfrm>
            <a:off x="1122974" y="555526"/>
            <a:ext cx="6873766" cy="4004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4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29503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22437" r="28000" b="30850"/>
          <a:stretch/>
        </p:blipFill>
        <p:spPr bwMode="auto">
          <a:xfrm>
            <a:off x="1122974" y="555526"/>
            <a:ext cx="6873766" cy="4004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2699792" y="2355726"/>
            <a:ext cx="3600400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781029" y="2247616"/>
            <a:ext cx="3437926" cy="7542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699792" y="2931790"/>
            <a:ext cx="3525746" cy="7542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699792" y="4155926"/>
            <a:ext cx="3519163" cy="1228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123728" y="-19879"/>
            <a:ext cx="4896544" cy="5754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ПРОВЕРЬТЕ СЕБЯ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36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0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29503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23728" y="-19879"/>
            <a:ext cx="4896544" cy="5754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ПРОВЕРЬТЕ СЕБЯ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34667" r="25500" b="26888"/>
          <a:stretch/>
        </p:blipFill>
        <p:spPr bwMode="auto">
          <a:xfrm>
            <a:off x="704850" y="976937"/>
            <a:ext cx="77343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люс 10"/>
          <p:cNvSpPr/>
          <p:nvPr/>
        </p:nvSpPr>
        <p:spPr>
          <a:xfrm>
            <a:off x="3118396" y="2211710"/>
            <a:ext cx="432048" cy="394056"/>
          </a:xfrm>
          <a:prstGeom prst="mathPlus">
            <a:avLst>
              <a:gd name="adj1" fmla="val 2594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899592" y="2230706"/>
            <a:ext cx="432048" cy="394056"/>
          </a:xfrm>
          <a:prstGeom prst="mathPlus">
            <a:avLst>
              <a:gd name="adj1" fmla="val 2594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20072" y="3507854"/>
            <a:ext cx="2984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меньше делителя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064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29503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23728" y="-19879"/>
            <a:ext cx="4896544" cy="5754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ПРОВЕРЬТЕ СЕБЯ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2" t="38737" r="25316" b="22807"/>
          <a:stretch/>
        </p:blipFill>
        <p:spPr bwMode="auto">
          <a:xfrm>
            <a:off x="510116" y="915566"/>
            <a:ext cx="812376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9632" y="1851670"/>
            <a:ext cx="1584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делимое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2408570"/>
            <a:ext cx="1634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делитель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2984634"/>
            <a:ext cx="2991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неполное частное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48171" y="3560698"/>
            <a:ext cx="1350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остаток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016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29503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23728" y="-19879"/>
            <a:ext cx="4896544" cy="5754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ПРОВЕРЬТЕ СЕБЯ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1" t="48716" r="25313" b="29295"/>
          <a:stretch/>
        </p:blipFill>
        <p:spPr bwMode="auto">
          <a:xfrm>
            <a:off x="485659" y="1310471"/>
            <a:ext cx="8148395" cy="198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09976" y="1958373"/>
            <a:ext cx="1597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6 (ост.1)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09976" y="2506730"/>
            <a:ext cx="1597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5 (ост.3)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16016" y="1921955"/>
            <a:ext cx="1597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7 (ост.3)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2525726"/>
            <a:ext cx="1597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8 (ост.4)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93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4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29503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95736" y="-19879"/>
            <a:ext cx="4464496" cy="7715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87624" y="843558"/>
            <a:ext cx="6336704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Деление с остатком</a:t>
            </a:r>
            <a:endParaRPr lang="ru-RU" sz="48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54184" y="2356385"/>
            <a:ext cx="4464496" cy="7715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2" y="3219822"/>
            <a:ext cx="7920880" cy="158417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П</a:t>
            </a:r>
            <a:r>
              <a:rPr lang="ru-RU" sz="4800" b="1" dirty="0" smtClean="0"/>
              <a:t>ознакомиться </a:t>
            </a:r>
            <a:r>
              <a:rPr lang="ru-RU" sz="4800" b="1" dirty="0"/>
              <a:t>с правилом деления с </a:t>
            </a:r>
            <a:r>
              <a:rPr lang="ru-RU" sz="4800" b="1" dirty="0" smtClean="0"/>
              <a:t>остатком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36070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1465" y="-3837"/>
            <a:ext cx="7056784" cy="627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ЧЕБУРАШКА ВЫПОЛНИЛ ЗАДАНИЕ, НО НЕ УВЕРЕН, ЧТО ВСЕ ПРИМЕРЫ РЕШЕНЫ ВЕРНО. ПРОВЕРЬТЕ ЕГО.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3324" y="3105310"/>
            <a:ext cx="2469578" cy="192543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420410" y="1275606"/>
            <a:ext cx="5319942" cy="1440160"/>
          </a:xfrm>
          <a:prstGeom prst="rect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5 х 5 = 20</a:t>
            </a:r>
            <a:endParaRPr lang="ru-RU" sz="8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20410" y="3219822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44746" y="3218065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52994" y="1328148"/>
            <a:ext cx="1279110" cy="1315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25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0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1465" y="-3837"/>
            <a:ext cx="7056784" cy="627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ЧЕБУРАШКА ВЫПОЛНИЛ ЗАДАНИЕ, НО НЕ УВЕРЕН, ЧТО ВСЕ ПРИМЕРЫ РЕШЕНЫ ВЕРНО. ПРОВЕРЬТЕ ЕГО.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3324" y="3105310"/>
            <a:ext cx="2469578" cy="19254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20410" y="1275606"/>
            <a:ext cx="5319942" cy="1440160"/>
          </a:xfrm>
          <a:prstGeom prst="rect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4 х 9 = 38</a:t>
            </a:r>
            <a:endParaRPr lang="ru-RU" sz="8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0410" y="3219822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44746" y="3218065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52994" y="1347614"/>
            <a:ext cx="1279110" cy="1315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36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3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1465" y="-3837"/>
            <a:ext cx="7056784" cy="627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ЧЕБУРАШКА ВЫПОЛНИЛ ЗАДАНИЕ, НО НЕ УВЕРЕН, ЧТО ВСЕ ПРИМЕРЫ РЕШЕНЫ ВЕРНО. ПРОВЕРЬТЕ ЕГО.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3324" y="3105310"/>
            <a:ext cx="2469578" cy="19254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0410" y="1275606"/>
            <a:ext cx="5319942" cy="1440160"/>
          </a:xfrm>
          <a:prstGeom prst="rect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9 х 3 = 27</a:t>
            </a:r>
            <a:endParaRPr lang="ru-RU" sz="8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0410" y="3219822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44746" y="3218065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25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1465" y="-3837"/>
            <a:ext cx="7056784" cy="627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ЧЕБУРАШКА ВЫПОЛНИЛ ЗАДАНИЕ, НО НЕ УВЕРЕН, ЧТО ВСЕ ПРИМЕРЫ РЕШЕНЫ ВЕРНО. ПРОВЕРЬТЕ ЕГО.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3324" y="3105310"/>
            <a:ext cx="2469578" cy="19254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0410" y="1275606"/>
            <a:ext cx="5319942" cy="1440160"/>
          </a:xfrm>
          <a:prstGeom prst="rect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4 х 7 = 28</a:t>
            </a:r>
            <a:endParaRPr lang="ru-RU" sz="8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0410" y="3219822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44746" y="3218065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50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1465" y="-3837"/>
            <a:ext cx="7056784" cy="627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ЧЕБУРАШКА ВЫПОЛНИЛ ЗАДАНИЕ, НО НЕ УВЕРЕН, ЧТО ВСЕ ПРИМЕРЫ РЕШЕНЫ ВЕРНО. ПРОВЕРЬТЕ ЕГО.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3324" y="3105310"/>
            <a:ext cx="2469578" cy="19254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0410" y="1275606"/>
            <a:ext cx="5319942" cy="1440160"/>
          </a:xfrm>
          <a:prstGeom prst="rect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7 х 3 = 23</a:t>
            </a:r>
            <a:endParaRPr lang="ru-RU" sz="8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0410" y="3219822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44746" y="3218065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1328148"/>
            <a:ext cx="1279110" cy="1315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21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5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1465" y="-3837"/>
            <a:ext cx="7056784" cy="627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ЧЕБУРАШКА ВЫПОЛНИЛ ЗАДАНИЕ, НО НЕ УВЕРЕН, ЧТО ВСЕ ПРИМЕРЫ РЕШЕНЫ ВЕРНО. ПРОВЕРЬТЕ ЕГО.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3324" y="3105310"/>
            <a:ext cx="2469578" cy="19254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0410" y="1275606"/>
            <a:ext cx="5319942" cy="1440160"/>
          </a:xfrm>
          <a:prstGeom prst="rect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5 х 6 = 30</a:t>
            </a:r>
            <a:endParaRPr lang="ru-RU" sz="8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0410" y="3219822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44746" y="3218065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42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95486"/>
            <a:ext cx="8760691" cy="47905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1465" y="-3837"/>
            <a:ext cx="7056784" cy="627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ЧЕБУРАШКА ВЫПОЛНИЛ ЗАДАНИЕ, НО НЕ УВЕРЕН, ЧТО ВСЕ ПРИМЕРЫ РЕШЕНЫ ВЕРНО. ПРОВЕРЬТЕ ЕГО.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3324" y="3105310"/>
            <a:ext cx="2469578" cy="19254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0410" y="1275606"/>
            <a:ext cx="5319942" cy="1440160"/>
          </a:xfrm>
          <a:prstGeom prst="rect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4 х 4 = 14</a:t>
            </a:r>
            <a:endParaRPr lang="ru-RU" sz="8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0410" y="3219822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44746" y="3218065"/>
            <a:ext cx="2295606" cy="6835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НЕВЕРНО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1347614"/>
            <a:ext cx="1279110" cy="1315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16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0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415</Words>
  <Application>Microsoft Office PowerPoint</Application>
  <PresentationFormat>Экран (16:9)</PresentationFormat>
  <Paragraphs>90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40</cp:revision>
  <dcterms:created xsi:type="dcterms:W3CDTF">2023-02-08T11:04:48Z</dcterms:created>
  <dcterms:modified xsi:type="dcterms:W3CDTF">2023-02-09T11:18:21Z</dcterms:modified>
</cp:coreProperties>
</file>