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64" r:id="rId5"/>
    <p:sldId id="270" r:id="rId6"/>
    <p:sldId id="265" r:id="rId7"/>
    <p:sldId id="275" r:id="rId8"/>
    <p:sldId id="272" r:id="rId9"/>
    <p:sldId id="262" r:id="rId10"/>
    <p:sldId id="261" r:id="rId11"/>
    <p:sldId id="263" r:id="rId12"/>
    <p:sldId id="274" r:id="rId13"/>
    <p:sldId id="268" r:id="rId14"/>
    <p:sldId id="269" r:id="rId15"/>
    <p:sldId id="267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52748B55-3DB8-4EB7-BDFC-F49A47E9B5C4}" type="datetimeFigureOut">
              <a:rPr lang="ru-RU" smtClean="0"/>
              <a:pPr/>
              <a:t>03.03.2024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C776193-2AF6-4DC1-AA18-73D5745F06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4655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48B55-3DB8-4EB7-BDFC-F49A47E9B5C4}" type="datetimeFigureOut">
              <a:rPr lang="ru-RU" smtClean="0"/>
              <a:pPr/>
              <a:t>03.03.2024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76193-2AF6-4DC1-AA18-73D5745F06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122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48B55-3DB8-4EB7-BDFC-F49A47E9B5C4}" type="datetimeFigureOut">
              <a:rPr lang="ru-RU" smtClean="0"/>
              <a:pPr/>
              <a:t>03.03.2024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76193-2AF6-4DC1-AA18-73D5745F06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703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48B55-3DB8-4EB7-BDFC-F49A47E9B5C4}" type="datetimeFigureOut">
              <a:rPr lang="ru-RU" smtClean="0"/>
              <a:pPr/>
              <a:t>03.03.2024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76193-2AF6-4DC1-AA18-73D5745F06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983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2748B55-3DB8-4EB7-BDFC-F49A47E9B5C4}" type="datetimeFigureOut">
              <a:rPr lang="ru-RU" smtClean="0"/>
              <a:pPr/>
              <a:t>03.03.2024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8C776193-2AF6-4DC1-AA18-73D5745F06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022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48B55-3DB8-4EB7-BDFC-F49A47E9B5C4}" type="datetimeFigureOut">
              <a:rPr lang="ru-RU" smtClean="0"/>
              <a:pPr/>
              <a:t>03.03.2024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76193-2AF6-4DC1-AA18-73D5745F06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21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48B55-3DB8-4EB7-BDFC-F49A47E9B5C4}" type="datetimeFigureOut">
              <a:rPr lang="ru-RU" smtClean="0"/>
              <a:pPr/>
              <a:t>03.03.2024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76193-2AF6-4DC1-AA18-73D5745F06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353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48B55-3DB8-4EB7-BDFC-F49A47E9B5C4}" type="datetimeFigureOut">
              <a:rPr lang="ru-RU" smtClean="0"/>
              <a:pPr/>
              <a:t>03.03.2024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76193-2AF6-4DC1-AA18-73D5745F06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102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48B55-3DB8-4EB7-BDFC-F49A47E9B5C4}" type="datetimeFigureOut">
              <a:rPr lang="ru-RU" smtClean="0"/>
              <a:pPr/>
              <a:t>03.03.2024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76193-2AF6-4DC1-AA18-73D5745F06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661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48B55-3DB8-4EB7-BDFC-F49A47E9B5C4}" type="datetimeFigureOut">
              <a:rPr lang="ru-RU" smtClean="0"/>
              <a:pPr/>
              <a:t>03.03.2024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C776193-2AF6-4DC1-AA18-73D5745F06B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7543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52748B55-3DB8-4EB7-BDFC-F49A47E9B5C4}" type="datetimeFigureOut">
              <a:rPr lang="ru-RU" smtClean="0"/>
              <a:pPr/>
              <a:t>03.03.2024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C776193-2AF6-4DC1-AA18-73D5745F06B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91734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2748B55-3DB8-4EB7-BDFC-F49A47E9B5C4}" type="datetimeFigureOut">
              <a:rPr lang="ru-RU" smtClean="0"/>
              <a:pPr/>
              <a:t>03.03.2024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C776193-2AF6-4DC1-AA18-73D5745F06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693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73519" y="1593410"/>
            <a:ext cx="9491050" cy="3147824"/>
          </a:xfrm>
        </p:spPr>
        <p:txBody>
          <a:bodyPr>
            <a:noAutofit/>
          </a:bodyPr>
          <a:lstStyle/>
          <a:p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Логопедическая ритмика как эффективный метод преодоления речевых нарушений у детей дошкольного возраста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73519" y="4390107"/>
            <a:ext cx="9491050" cy="1748966"/>
          </a:xfrm>
        </p:spPr>
        <p:txBody>
          <a:bodyPr>
            <a:normAutofit lnSpcReduction="10000"/>
          </a:bodyPr>
          <a:lstStyle/>
          <a:p>
            <a:pPr algn="r"/>
            <a:r>
              <a:rPr lang="ru-RU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Подготовили: </a:t>
            </a:r>
          </a:p>
          <a:p>
            <a:pPr algn="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воспитатель высшей квалификационной категории МБДОУ № 27 «Родничок» Коваль Людмила Сергеевна;</a:t>
            </a:r>
            <a:r>
              <a:rPr lang="ru-RU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– логопед высшей квалификационной категории МБДОУ № 27 «Родничок»</a:t>
            </a:r>
          </a:p>
          <a:p>
            <a:pPr algn="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Автушенко Полина Андреевна;</a:t>
            </a:r>
          </a:p>
          <a:p>
            <a:pPr algn="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 высшей квалификационной категории МБДОУ № 27 «Родничок»</a:t>
            </a:r>
          </a:p>
          <a:p>
            <a:pPr algn="r"/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Ефимченко</a:t>
            </a:r>
            <a:r>
              <a:rPr lang="ru-RU" i="1">
                <a:latin typeface="Times New Roman" panose="02020603050405020304" pitchFamily="18" charset="0"/>
                <a:cs typeface="Times New Roman" panose="02020603050405020304" pitchFamily="18" charset="0"/>
              </a:rPr>
              <a:t> Ольга Ивановна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858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Логопедическая ритмика</a:t>
            </a:r>
            <a:endParaRPr lang="ru-RU" dirty="0"/>
          </a:p>
        </p:txBody>
      </p:sp>
      <p:pic>
        <p:nvPicPr>
          <p:cNvPr id="9218" name="Picture 2" descr="https://sun9-85.userapi.com/impg/0O1UYmBbRgEd5lTrJmJO1Ypuf_4u24TsIImfSw/b5Rzfs4w9Yg.jpg?size=2560x1920&amp;quality=95&amp;sign=15ef51ee8eb41e79c2c58e805af841bd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507" y="1940332"/>
            <a:ext cx="5634886" cy="4226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sun9-6.userapi.com/impg/N8ZqoYwMp5K4LixrG_fGqZ7AwfOyV6GdII5zyg/kcrEiVsvf8w.jpg?size=1280x960&amp;quality=95&amp;sign=5ea81ad5ad033aa09f170a590749364a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985" y="1940332"/>
            <a:ext cx="5713508" cy="42851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018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https://sun9-75.userapi.com/impg/J3kZnkn6Nawu6Yy1jUfIYhep0Fhb08wgnMyp1A/eRkyQpdP1Fk.jpg?size=2560x1920&amp;quality=95&amp;sign=87c7d9907b82d026e303b5977a5cc62b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610" y="1931881"/>
            <a:ext cx="5263898" cy="39479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4" name="Picture 4" descr="https://sun9-80.userapi.com/impg/h7n9wJSJOMQkcTRPeFE6-995e2_kDZqDcElTqQ/oPOHG8qfr_4.jpg?size=2560x1920&amp;quality=95&amp;sign=960880442408e9c44f270683a1aaa0b4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6667" y="1784529"/>
            <a:ext cx="5310037" cy="398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7275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sun9-77.userapi.com/impg/pm7fu8dHxrvZWISlLx0_vB-gbkOyGhbTZGsiug/-xhDCmjeOLM.jpg?size=1280x960&amp;quality=95&amp;sign=79fb9856539089c13ece546020ec7194&amp;type=album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31" y="944308"/>
            <a:ext cx="5277190" cy="3957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3.userapi.com/impg/M6ZFiqgRerc0zOq_YJkQSYGVuqdse4aortB8yg/UshpF_qCmRg.jpg?size=1280x960&amp;quality=95&amp;sign=04c37974663cd7231d50783ffe0dee0e&amp;type=albu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637" y="1625601"/>
            <a:ext cx="5513123" cy="41348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183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6340" y="1266928"/>
            <a:ext cx="4722454" cy="3273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9181" y="2158579"/>
            <a:ext cx="4618338" cy="4129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87386" y="1100128"/>
            <a:ext cx="4843806" cy="3728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726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10" y="48075"/>
            <a:ext cx="4760664" cy="3421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99519" y="-643860"/>
            <a:ext cx="3415058" cy="4812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11301" y="2582710"/>
            <a:ext cx="3068877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6865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33" y="376706"/>
            <a:ext cx="4814791" cy="36110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 descr="https://sun9-59.userapi.com/impg/Xybykj93AvroaxV0BxVTy2UmoS_Cfyt9wf0slw/bqEfZs5TLMw.jpg?size=1599x1200&amp;quality=96&amp;sign=4f69fd1104a48fce130095355cd73ce1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5870" y="1923870"/>
            <a:ext cx="5982430" cy="4489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5884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s://sun9-45.userapi.com/impg/xYtKvslKP92SYkSqgSOW-qoKM72uESp8PhTsfQ/YjtAK-9TXLs.jpg?size=2560x1920&amp;quality=95&amp;sign=8a54549227af798f5b971ee5f60f97d1&amp;type=album"/>
          <p:cNvPicPr>
            <a:picLocks noChangeAspect="1" noChangeArrowheads="1"/>
          </p:cNvPicPr>
          <p:nvPr/>
        </p:nvPicPr>
        <p:blipFill>
          <a:blip r:embed="rId2" cstate="print"/>
          <a:srcRect t="22161" r="5832"/>
          <a:stretch>
            <a:fillRect/>
          </a:stretch>
        </p:blipFill>
        <p:spPr bwMode="auto">
          <a:xfrm>
            <a:off x="318267" y="3327400"/>
            <a:ext cx="5244333" cy="325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12394"/>
            <a:ext cx="10058400" cy="1371600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0" y="1552641"/>
            <a:ext cx="10058400" cy="39319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преодоление речевых нарушений путем развития двигательной сферы ребёнка в сочетании со словом и музыкой.</a:t>
            </a: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https://sun9-25.userapi.com/impg/FKWq9TbSE3PQX6MptAdR1GeM_RJs-7KwUsl7qg/N6_AFy6Uhfk.jpg?size=2560x1920&amp;quality=95&amp;sign=7ddb166479e93364aeec2a03d0f06150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2952" y="2994927"/>
            <a:ext cx="4520199" cy="3390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687045"/>
      </p:ext>
    </p:extLst>
  </p:cSld>
  <p:clrMapOvr>
    <a:masterClrMapping/>
  </p:clrMapOvr>
  <p:transition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5" y="243020"/>
            <a:ext cx="4935255" cy="6386801"/>
          </a:xfr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35478" t="10637" r="31910" b="6217"/>
          <a:stretch>
            <a:fillRect/>
          </a:stretch>
        </p:blipFill>
        <p:spPr bwMode="auto">
          <a:xfrm>
            <a:off x="6411074" y="259561"/>
            <a:ext cx="4448710" cy="6379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14293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s://sun9-56.userapi.com/impg/E78-IJpxJSsBB-h39BWQ-al-qBMMSgEvRlix3g/vbOga_S3oJk.jpg?size=2560x1920&amp;quality=95&amp;sign=6950b3e7e3aa929b6ba18c452e59fb1d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531" y="1258432"/>
            <a:ext cx="5601077" cy="420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https://sun9-63.userapi.com/impg/XQWK2c1iwercRTsDC5M_1wfPkn1apqoJin2Iag/ou5bUhGYo4U.jpg?size=2560x1920&amp;quality=95&amp;sign=52a20db834274aa92bea9a43764c14d6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9381" y="1274244"/>
            <a:ext cx="5579995" cy="4184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6589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68395" y="264221"/>
            <a:ext cx="10772115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Элементы музыкальной и речевой деятельности: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064459" y="1604397"/>
            <a:ext cx="10058400" cy="4754881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-логопедическая гимнастика (комплекс упражнений для укрепления мышц органов артикуляционного аппарата);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чистоговорки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автоматизации и дифференциации звуков;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-пальчиковая гимнастика для развития тонких движений пальцев рук;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-упражнения на развитие общей моторики, соответствующие возрастным особенностям детей;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фонопедические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упражнения;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-вокально-артикуляционные упражнения для развития певческих данных и дыхания;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-песни и стихи, сопровождаемые движением рук, для развития плавности и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выразительности речи, речевого слуха и речевой памяти;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-музыкальные игры, способствующие развитию речи, внимания, умению ориентироваться в пространстве;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-упражнения для развития мимических мышц, эмоциональной сферы, воображения;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-коммуникативные игры и танцы для развития динамической стороны общения,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эмпатии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эмоциональности и выразительности невербальных средств общения, позитивного самоощущения;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-упражнения на релаксацию для снятия эмоционального и физического напряжения.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sun9-25.userapi.com/impg/VN-pDK5wpp6mQSD1oNTEc9WLCwUojR6SQ-9-EA/BtcL1LKZtAA.jpg?size=2560x1920&amp;quality=95&amp;sign=0320500e0b0b366e9308fbf8d7f37713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903" y="524368"/>
            <a:ext cx="5438885" cy="40791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https://sun9-63.userapi.com/impg/TqNv4_zYKaHFHZzpTRgIYbnJHBINVCPYvp8PIw/rAnZ-Pn28Tg.jpg?size=1280x960&amp;quality=95&amp;sign=838522f8182bb8e1efe20de4f764f572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320" y="1539595"/>
            <a:ext cx="5585460" cy="41890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95003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https://sun9-79.userapi.com/impg/ChUSSe3o2LQLSFZhj5ezItCoB1Tsomps_SnEOw/0d51ErpnYhU.jpg?size=1620x2160&amp;quality=95&amp;sign=f74485d195944b493907c27fe59a89f3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452" y="609601"/>
            <a:ext cx="4308474" cy="5968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4" name="Picture 4" descr="https://sun9-21.userapi.com/impg/40KknznhM8_fIekpOsoXOa38uEgyTs_gcjxTjQ/LL9P89izjt4.jpg?size=1620x2160&amp;quality=95&amp;sign=7107b5de78be651de5b4211a8ace14ad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0347" y="257010"/>
            <a:ext cx="4308955" cy="5745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8033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sun9-76.userapi.com/impg/jTH3advp6fVh9SS702PzbRzRUQXqPord8RWuvw/loDUj4REzZQ.jpg?size=2560x1920&amp;quality=95&amp;sign=82c1cf52a0246eaa3902ce613153272b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8688" y="2103120"/>
            <a:ext cx="5591509" cy="41936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 descr="https://sun9-27.userapi.com/impg/2xjO6nkvm_ZMLvMnWvCNhy8JZqkq5JDvzqksHw/UxuKcW3k49o.jpg?size=1599x1200&amp;quality=96&amp;sign=024da72912f57a1094e283f8bacc2c28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344" y="818118"/>
            <a:ext cx="5251888" cy="39413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17118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 descr="https://sun9-8.userapi.com/impg/nrvL0mbUg1tHrf-aZ7WcHdONyzKn4K0y_3-vkQ/kc4Xk5KW520.jpg?size=2048x1536&amp;quality=96&amp;proxy=1&amp;sign=e37c63c031e025e7f59ace377870a283&amp;type=album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6433" y="3194408"/>
            <a:ext cx="4544839" cy="35642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4" name="Picture 2" descr="https://sun9-69.userapi.com/impg/-zdpHWny93Gqvy2pN8Av6R5ukPByjGbGm5e6PQ/3v14TL8wyRU.jpg?size=2560x1920&amp;quality=95&amp;sign=6b4dda534db93b16a9725bce28d06266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729" y="317583"/>
            <a:ext cx="4103801" cy="307785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6" name="Picture 4" descr="https://sun9-85.userapi.com/impg/L9zhHnWPEVd75Z0nyHZB7ajfwujzjFGFEvdrPQ/DxgJvJ5qWZA.jpg?size=1280x960&amp;quality=95&amp;sign=e745e7ac21dfa51829409fc5d03237b3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163" y="317583"/>
            <a:ext cx="3932632" cy="294947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6381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Фиолетовый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446</TotalTime>
  <Words>224</Words>
  <Application>Microsoft Office PowerPoint</Application>
  <PresentationFormat>Широкоэкранный</PresentationFormat>
  <Paragraphs>23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Century Gothic</vt:lpstr>
      <vt:lpstr>Garamond</vt:lpstr>
      <vt:lpstr>Times New Roman</vt:lpstr>
      <vt:lpstr>Savon</vt:lpstr>
      <vt:lpstr>Логопедическая ритмика как эффективный метод преодоления речевых нарушений у детей дошкольного возраста</vt:lpstr>
      <vt:lpstr>Цель:</vt:lpstr>
      <vt:lpstr>Презентация PowerPoint</vt:lpstr>
      <vt:lpstr>Презентация PowerPoint</vt:lpstr>
      <vt:lpstr>Элементы музыкальной и речевой деятельности:</vt:lpstr>
      <vt:lpstr>Презентация PowerPoint</vt:lpstr>
      <vt:lpstr>Презентация PowerPoint</vt:lpstr>
      <vt:lpstr>Презентация PowerPoint</vt:lpstr>
      <vt:lpstr>Презентация PowerPoint</vt:lpstr>
      <vt:lpstr>Логопедическая ритмика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Логопедическая ритмика как эффективный метод преодоления речевых нарушений у детей дошкольного возраста</dc:title>
  <dc:creator>Psiholog</dc:creator>
  <cp:lastModifiedBy>Полина Автушенко</cp:lastModifiedBy>
  <cp:revision>41</cp:revision>
  <dcterms:created xsi:type="dcterms:W3CDTF">2021-02-18T04:11:24Z</dcterms:created>
  <dcterms:modified xsi:type="dcterms:W3CDTF">2024-03-03T12:07:12Z</dcterms:modified>
</cp:coreProperties>
</file>