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activeX/activeX23.xml" ContentType="application/vnd.ms-office.activeX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activeX/activeX8.xml" ContentType="application/vnd.ms-office.activeX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activeX/activeX17.xml" ContentType="application/vnd.ms-office.activeX+xml"/>
  <Override PartName="/ppt/slideLayouts/slideLayout334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s/slide2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activeX/activeX20.xml" ContentType="application/vnd.ms-office.activeX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activeX/activeX5.xml" ContentType="application/vnd.ms-office.activeX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activeX/activeX14.xml" ContentType="application/vnd.ms-office.activeX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activeX/activeX19.xml" ContentType="application/vnd.ms-office.activeX+xml"/>
  <Override PartName="/ppt/slideLayouts/slideLayout336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activeX/activeX11.xml" ContentType="application/vnd.ms-office.activeX+xml"/>
  <Override PartName="/ppt/slideLayouts/slideLayout287.xml" ContentType="application/vnd.openxmlformats-officedocument.presentationml.slideLayout+xml"/>
  <Override PartName="/ppt/activeX/activeX22.xml" ContentType="application/vnd.ms-office.activeX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activeX/activeX7.xml" ContentType="application/vnd.ms-office.activeX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Default Extension="bin" ContentType="application/vnd.ms-office.activeX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activeX/activeX16.xml" ContentType="application/vnd.ms-office.activeX+xml"/>
  <Override PartName="/ppt/slideLayouts/slideLayout34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activeX/activeX4.xml" ContentType="application/vnd.ms-office.activeX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activeX/activeX13.xml" ContentType="application/vnd.ms-office.activeX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activeX/activeX24.xml" ContentType="application/vnd.ms-office.activeX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activeX/activeX9.xml" ContentType="application/vnd.ms-office.activeX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activeX/activeX18.xml" ContentType="application/vnd.ms-office.activeX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activeX/activeX1.xml" ContentType="application/vnd.ms-office.activeX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activeX/activeX21.xml" ContentType="application/vnd.ms-office.activeX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activeX/activeX10.xml" ContentType="application/vnd.ms-office.activeX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s/slide8.xml" ContentType="application/vnd.openxmlformats-officedocument.presentationml.slide+xml"/>
  <Override PartName="/ppt/activeX/activeX6.xml" ContentType="application/vnd.ms-office.activeX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activeX/activeX15.xml" ContentType="application/vnd.ms-office.activeX+xml"/>
  <Override PartName="/ppt/slideLayouts/slideLayout34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activeX/activeX3.xml" ContentType="application/vnd.ms-office.activeX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activeX/activeX12.xml" ContentType="application/vnd.ms-office.activeX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1" r:id="rId5"/>
    <p:sldMasterId id="2147483723" r:id="rId6"/>
    <p:sldMasterId id="2147483735" r:id="rId7"/>
    <p:sldMasterId id="2147483747" r:id="rId8"/>
    <p:sldMasterId id="2147483759" r:id="rId9"/>
    <p:sldMasterId id="2147483771" r:id="rId10"/>
    <p:sldMasterId id="2147483783" r:id="rId11"/>
    <p:sldMasterId id="2147483795" r:id="rId12"/>
    <p:sldMasterId id="2147483807" r:id="rId13"/>
    <p:sldMasterId id="2147483819" r:id="rId14"/>
    <p:sldMasterId id="2147483831" r:id="rId15"/>
    <p:sldMasterId id="2147483843" r:id="rId16"/>
    <p:sldMasterId id="2147483867" r:id="rId17"/>
    <p:sldMasterId id="2147483879" r:id="rId18"/>
    <p:sldMasterId id="2147483891" r:id="rId19"/>
    <p:sldMasterId id="2147483903" r:id="rId20"/>
    <p:sldMasterId id="2147483915" r:id="rId21"/>
    <p:sldMasterId id="2147483927" r:id="rId22"/>
    <p:sldMasterId id="2147483939" r:id="rId23"/>
    <p:sldMasterId id="2147483951" r:id="rId24"/>
    <p:sldMasterId id="2147483963" r:id="rId25"/>
    <p:sldMasterId id="2147483975" r:id="rId26"/>
    <p:sldMasterId id="2147483987" r:id="rId27"/>
    <p:sldMasterId id="2147483999" r:id="rId28"/>
    <p:sldMasterId id="2147484011" r:id="rId29"/>
    <p:sldMasterId id="2147484023" r:id="rId30"/>
    <p:sldMasterId id="2147484035" r:id="rId31"/>
    <p:sldMasterId id="2147484047" r:id="rId32"/>
  </p:sldMasterIdLst>
  <p:sldIdLst>
    <p:sldId id="256" r:id="rId33"/>
    <p:sldId id="257" r:id="rId34"/>
    <p:sldId id="258" r:id="rId35"/>
    <p:sldId id="259" r:id="rId36"/>
    <p:sldId id="263" r:id="rId37"/>
    <p:sldId id="264" r:id="rId38"/>
    <p:sldId id="261" r:id="rId39"/>
    <p:sldId id="260" r:id="rId40"/>
    <p:sldId id="265" r:id="rId41"/>
    <p:sldId id="267" r:id="rId42"/>
    <p:sldId id="266" r:id="rId43"/>
    <p:sldId id="26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96ACB-8C8C-4651-B3ED-7456B29ACD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093FA7-13BA-43C6-962E-DDCC20F259E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</a:rPr>
            <a:t>Традиционный</a:t>
          </a:r>
          <a:endParaRPr lang="ru-RU" sz="1600" dirty="0">
            <a:solidFill>
              <a:schemeClr val="accent6">
                <a:lumMod val="75000"/>
              </a:schemeClr>
            </a:solidFill>
          </a:endParaRPr>
        </a:p>
      </dgm:t>
    </dgm:pt>
    <dgm:pt modelId="{363E2D09-778C-4DB0-908A-1A07F42ABEF9}" type="parTrans" cxnId="{49D2E090-D2A2-4790-AC33-4B9B38D066CF}">
      <dgm:prSet/>
      <dgm:spPr/>
      <dgm:t>
        <a:bodyPr/>
        <a:lstStyle/>
        <a:p>
          <a:endParaRPr lang="ru-RU"/>
        </a:p>
      </dgm:t>
    </dgm:pt>
    <dgm:pt modelId="{609A1CE7-7583-4816-9239-D9AEFEAC6557}" type="sibTrans" cxnId="{49D2E090-D2A2-4790-AC33-4B9B38D066CF}">
      <dgm:prSet/>
      <dgm:spPr/>
      <dgm:t>
        <a:bodyPr/>
        <a:lstStyle/>
        <a:p>
          <a:endParaRPr lang="ru-RU"/>
        </a:p>
      </dgm:t>
    </dgm:pt>
    <dgm:pt modelId="{2B3DDC5C-7002-4740-9391-0684674B3C9A}">
      <dgm:prSet phldrT="[Текст]" custT="1"/>
      <dgm:spPr/>
      <dgm:t>
        <a:bodyPr/>
        <a:lstStyle/>
        <a:p>
          <a:r>
            <a:rPr lang="ru-RU" sz="2400" dirty="0" smtClean="0"/>
            <a:t>формирование знаний, умений и навыков</a:t>
          </a:r>
          <a:endParaRPr lang="ru-RU" sz="2400" dirty="0"/>
        </a:p>
      </dgm:t>
    </dgm:pt>
    <dgm:pt modelId="{CDB0627D-750C-4408-8548-C3085334C8CA}" type="parTrans" cxnId="{11C6C1A7-FF38-4F38-AB1C-0A10DD5B00C6}">
      <dgm:prSet/>
      <dgm:spPr/>
      <dgm:t>
        <a:bodyPr/>
        <a:lstStyle/>
        <a:p>
          <a:endParaRPr lang="ru-RU"/>
        </a:p>
      </dgm:t>
    </dgm:pt>
    <dgm:pt modelId="{4CDD747B-2E7C-46CE-BFB8-D9AA12373A49}" type="sibTrans" cxnId="{11C6C1A7-FF38-4F38-AB1C-0A10DD5B00C6}">
      <dgm:prSet/>
      <dgm:spPr/>
      <dgm:t>
        <a:bodyPr/>
        <a:lstStyle/>
        <a:p>
          <a:endParaRPr lang="ru-RU"/>
        </a:p>
      </dgm:t>
    </dgm:pt>
    <dgm:pt modelId="{1ED07214-1D51-4F96-81DD-825F1B8B03F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</a:rPr>
            <a:t>Развивающий</a:t>
          </a:r>
          <a:r>
            <a:rPr lang="ru-RU" sz="1800" dirty="0" smtClean="0"/>
            <a:t> </a:t>
          </a:r>
          <a:endParaRPr lang="ru-RU" sz="1800" dirty="0"/>
        </a:p>
      </dgm:t>
    </dgm:pt>
    <dgm:pt modelId="{A126199A-B1BB-4342-9CDA-D4BFD3B2960C}" type="parTrans" cxnId="{441DF460-F038-4758-B5A2-770822E0E011}">
      <dgm:prSet/>
      <dgm:spPr/>
      <dgm:t>
        <a:bodyPr/>
        <a:lstStyle/>
        <a:p>
          <a:endParaRPr lang="ru-RU"/>
        </a:p>
      </dgm:t>
    </dgm:pt>
    <dgm:pt modelId="{DC72D743-C99F-4610-82F1-4C46624ED565}" type="sibTrans" cxnId="{441DF460-F038-4758-B5A2-770822E0E011}">
      <dgm:prSet/>
      <dgm:spPr/>
      <dgm:t>
        <a:bodyPr/>
        <a:lstStyle/>
        <a:p>
          <a:endParaRPr lang="ru-RU"/>
        </a:p>
      </dgm:t>
    </dgm:pt>
    <dgm:pt modelId="{1B223454-E488-4ECB-8B81-71CE6348068F}">
      <dgm:prSet phldrT="[Текст]" custT="1"/>
      <dgm:spPr/>
      <dgm:t>
        <a:bodyPr/>
        <a:lstStyle/>
        <a:p>
          <a:r>
            <a:rPr lang="ru-RU" sz="2800" dirty="0" smtClean="0"/>
            <a:t>проблемно-поисковый урок</a:t>
          </a:r>
          <a:endParaRPr lang="ru-RU" sz="2800" dirty="0"/>
        </a:p>
      </dgm:t>
    </dgm:pt>
    <dgm:pt modelId="{A8182941-33E1-46CD-B643-DF08410FEA09}" type="parTrans" cxnId="{B61A81EA-58F5-4839-A49C-52CCD75A8566}">
      <dgm:prSet/>
      <dgm:spPr/>
      <dgm:t>
        <a:bodyPr/>
        <a:lstStyle/>
        <a:p>
          <a:endParaRPr lang="ru-RU"/>
        </a:p>
      </dgm:t>
    </dgm:pt>
    <dgm:pt modelId="{6C3103F0-6344-4B0D-8713-F1174D005A33}" type="sibTrans" cxnId="{B61A81EA-58F5-4839-A49C-52CCD75A8566}">
      <dgm:prSet/>
      <dgm:spPr/>
      <dgm:t>
        <a:bodyPr/>
        <a:lstStyle/>
        <a:p>
          <a:endParaRPr lang="ru-RU"/>
        </a:p>
      </dgm:t>
    </dgm:pt>
    <dgm:pt modelId="{FB084511-DA05-48A8-8462-0CAC84A06EE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</a:rPr>
            <a:t>Интегрирован-ный </a:t>
          </a:r>
          <a:endParaRPr lang="ru-RU" sz="1600" dirty="0">
            <a:solidFill>
              <a:schemeClr val="accent6">
                <a:lumMod val="75000"/>
              </a:schemeClr>
            </a:solidFill>
          </a:endParaRPr>
        </a:p>
      </dgm:t>
    </dgm:pt>
    <dgm:pt modelId="{3C0F3F38-7C8F-452B-B6D5-649130B2FE9C}" type="parTrans" cxnId="{DCBB2F20-B036-4E69-93ED-1F59CF1C54CB}">
      <dgm:prSet/>
      <dgm:spPr/>
      <dgm:t>
        <a:bodyPr/>
        <a:lstStyle/>
        <a:p>
          <a:endParaRPr lang="ru-RU"/>
        </a:p>
      </dgm:t>
    </dgm:pt>
    <dgm:pt modelId="{CE9064B0-27CA-446F-A4B0-62A5ACEA05C4}" type="sibTrans" cxnId="{DCBB2F20-B036-4E69-93ED-1F59CF1C54CB}">
      <dgm:prSet/>
      <dgm:spPr/>
      <dgm:t>
        <a:bodyPr/>
        <a:lstStyle/>
        <a:p>
          <a:endParaRPr lang="ru-RU"/>
        </a:p>
      </dgm:t>
    </dgm:pt>
    <dgm:pt modelId="{CD653A19-081B-452E-949E-18E2C47C4F52}">
      <dgm:prSet phldrT="[Текст]" custT="1"/>
      <dgm:spPr/>
      <dgm:t>
        <a:bodyPr/>
        <a:lstStyle/>
        <a:p>
          <a:r>
            <a:rPr lang="ru-RU" sz="2400" dirty="0" smtClean="0"/>
            <a:t>формирование целостной мыслительной деятельности</a:t>
          </a:r>
          <a:endParaRPr lang="ru-RU" sz="2400" dirty="0"/>
        </a:p>
      </dgm:t>
    </dgm:pt>
    <dgm:pt modelId="{7C1BE46A-A60E-4E01-BB1B-0E87F28B4DAA}" type="sibTrans" cxnId="{57D19266-E5EB-43A2-A059-B4A67BAE4A04}">
      <dgm:prSet/>
      <dgm:spPr/>
      <dgm:t>
        <a:bodyPr/>
        <a:lstStyle/>
        <a:p>
          <a:endParaRPr lang="ru-RU"/>
        </a:p>
      </dgm:t>
    </dgm:pt>
    <dgm:pt modelId="{45F94D8E-8A03-4901-872A-225954C28B55}" type="parTrans" cxnId="{57D19266-E5EB-43A2-A059-B4A67BAE4A04}">
      <dgm:prSet/>
      <dgm:spPr/>
      <dgm:t>
        <a:bodyPr/>
        <a:lstStyle/>
        <a:p>
          <a:endParaRPr lang="ru-RU"/>
        </a:p>
      </dgm:t>
    </dgm:pt>
    <dgm:pt modelId="{B38AA766-47F7-4DD4-972C-5230EEB4A733}">
      <dgm:prSet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</a:rPr>
            <a:t>Нетрадицион-ные</a:t>
          </a:r>
          <a:endParaRPr lang="ru-RU" sz="500" dirty="0">
            <a:solidFill>
              <a:schemeClr val="accent6">
                <a:lumMod val="75000"/>
              </a:schemeClr>
            </a:solidFill>
          </a:endParaRPr>
        </a:p>
      </dgm:t>
    </dgm:pt>
    <dgm:pt modelId="{4011AC17-3490-4E65-8375-E19ECA633F31}" type="parTrans" cxnId="{68B6E701-7ED9-4FE3-B0E6-C5FF9E9B9050}">
      <dgm:prSet/>
      <dgm:spPr/>
      <dgm:t>
        <a:bodyPr/>
        <a:lstStyle/>
        <a:p>
          <a:endParaRPr lang="ru-RU"/>
        </a:p>
      </dgm:t>
    </dgm:pt>
    <dgm:pt modelId="{A3BD330E-1AFB-454F-81DE-70BA2B1DB3D1}" type="sibTrans" cxnId="{68B6E701-7ED9-4FE3-B0E6-C5FF9E9B9050}">
      <dgm:prSet/>
      <dgm:spPr/>
      <dgm:t>
        <a:bodyPr/>
        <a:lstStyle/>
        <a:p>
          <a:endParaRPr lang="ru-RU"/>
        </a:p>
      </dgm:t>
    </dgm:pt>
    <dgm:pt modelId="{F3661741-E267-4364-89B7-F60CC628CBD3}">
      <dgm:prSet custT="1"/>
      <dgm:spPr/>
      <dgm:t>
        <a:bodyPr/>
        <a:lstStyle/>
        <a:p>
          <a:r>
            <a:rPr lang="ru-RU" sz="2400" dirty="0" smtClean="0"/>
            <a:t>развитие познавательного интереса </a:t>
          </a:r>
          <a:endParaRPr lang="ru-RU" sz="2400" dirty="0"/>
        </a:p>
      </dgm:t>
    </dgm:pt>
    <dgm:pt modelId="{18AF867D-A7D9-412C-9051-7F5F3AF64A5F}" type="parTrans" cxnId="{5DCE43C8-2E7B-488B-A96C-D07FE37AD7B0}">
      <dgm:prSet/>
      <dgm:spPr/>
      <dgm:t>
        <a:bodyPr/>
        <a:lstStyle/>
        <a:p>
          <a:endParaRPr lang="ru-RU"/>
        </a:p>
      </dgm:t>
    </dgm:pt>
    <dgm:pt modelId="{39F56BC4-79AB-4AFF-A95D-2AE3FDD091B0}" type="sibTrans" cxnId="{5DCE43C8-2E7B-488B-A96C-D07FE37AD7B0}">
      <dgm:prSet/>
      <dgm:spPr/>
      <dgm:t>
        <a:bodyPr/>
        <a:lstStyle/>
        <a:p>
          <a:endParaRPr lang="ru-RU"/>
        </a:p>
      </dgm:t>
    </dgm:pt>
    <dgm:pt modelId="{EC3709CC-BD91-463F-9ED4-0DA9274D6186}" type="pres">
      <dgm:prSet presAssocID="{E1696ACB-8C8C-4651-B3ED-7456B29ACD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1131B-8560-4D2E-ABE7-46E18A04B3C3}" type="pres">
      <dgm:prSet presAssocID="{A8093FA7-13BA-43C6-962E-DDCC20F259EA}" presName="composite" presStyleCnt="0"/>
      <dgm:spPr/>
    </dgm:pt>
    <dgm:pt modelId="{1DCF617D-8C99-45C0-BDFB-6EF1F1FC894B}" type="pres">
      <dgm:prSet presAssocID="{A8093FA7-13BA-43C6-962E-DDCC20F259EA}" presName="parentText" presStyleLbl="alignNode1" presStyleIdx="0" presStyleCnt="4" custAng="0" custScaleX="155157" custLinFactNeighborX="-2113" custLinFactNeighborY="4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DAF01-6486-4A9A-A4E9-5E69993990BC}" type="pres">
      <dgm:prSet presAssocID="{A8093FA7-13BA-43C6-962E-DDCC20F259EA}" presName="descendantText" presStyleLbl="alignAcc1" presStyleIdx="0" presStyleCnt="4" custScaleX="74553" custLinFactNeighborX="12060" custLinFactNeighborY="6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7638D-D367-48A4-AEDB-A722AA4A09FC}" type="pres">
      <dgm:prSet presAssocID="{609A1CE7-7583-4816-9239-D9AEFEAC6557}" presName="sp" presStyleCnt="0"/>
      <dgm:spPr/>
    </dgm:pt>
    <dgm:pt modelId="{BEA5665B-8DF2-495F-BDB6-E8067B778937}" type="pres">
      <dgm:prSet presAssocID="{1ED07214-1D51-4F96-81DD-825F1B8B03FD}" presName="composite" presStyleCnt="0"/>
      <dgm:spPr/>
    </dgm:pt>
    <dgm:pt modelId="{C5ABA78A-2EDF-4315-8B6E-897637CEAE41}" type="pres">
      <dgm:prSet presAssocID="{1ED07214-1D51-4F96-81DD-825F1B8B03FD}" presName="parentText" presStyleLbl="alignNode1" presStyleIdx="1" presStyleCnt="4" custAng="0" custScaleX="155058" custLinFactNeighborX="-2488" custLinFactNeighborY="34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F78FD-CE5A-408A-A30D-638A70D6F031}" type="pres">
      <dgm:prSet presAssocID="{1ED07214-1D51-4F96-81DD-825F1B8B03FD}" presName="descendantText" presStyleLbl="alignAcc1" presStyleIdx="1" presStyleCnt="4" custScaleX="67305" custLinFactNeighborX="11116" custLinFactNeighborY="-1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A3A61-AF8D-4126-A325-26BACE417A48}" type="pres">
      <dgm:prSet presAssocID="{DC72D743-C99F-4610-82F1-4C46624ED565}" presName="sp" presStyleCnt="0"/>
      <dgm:spPr/>
    </dgm:pt>
    <dgm:pt modelId="{D25CFB5C-4A94-4DCB-93F5-3678FD2ECB5F}" type="pres">
      <dgm:prSet presAssocID="{FB084511-DA05-48A8-8462-0CAC84A06EEF}" presName="composite" presStyleCnt="0"/>
      <dgm:spPr/>
    </dgm:pt>
    <dgm:pt modelId="{B3BAB30A-8729-4DD2-8928-EF80A89DF586}" type="pres">
      <dgm:prSet presAssocID="{FB084511-DA05-48A8-8462-0CAC84A06EEF}" presName="parentText" presStyleLbl="alignNode1" presStyleIdx="2" presStyleCnt="4" custScaleX="151877" custLinFactNeighborX="-2488" custLinFactNeighborY="23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F8A43-813F-4E65-A8CB-47C5A7CADBD0}" type="pres">
      <dgm:prSet presAssocID="{FB084511-DA05-48A8-8462-0CAC84A06EEF}" presName="descendantText" presStyleLbl="alignAcc1" presStyleIdx="2" presStyleCnt="4" custScaleX="67796" custScaleY="132565" custLinFactNeighborX="11241" custLinFactNeighborY="10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2534F-7620-45E2-9D0C-1C74A362E7AB}" type="pres">
      <dgm:prSet presAssocID="{CE9064B0-27CA-446F-A4B0-62A5ACEA05C4}" presName="sp" presStyleCnt="0"/>
      <dgm:spPr/>
    </dgm:pt>
    <dgm:pt modelId="{4923C15F-870B-4082-96FF-48FE90DEB564}" type="pres">
      <dgm:prSet presAssocID="{B38AA766-47F7-4DD4-972C-5230EEB4A733}" presName="composite" presStyleCnt="0"/>
      <dgm:spPr/>
    </dgm:pt>
    <dgm:pt modelId="{A2CD1FDB-BF45-45FF-9FAF-0ED08DCA75CB}" type="pres">
      <dgm:prSet presAssocID="{B38AA766-47F7-4DD4-972C-5230EEB4A733}" presName="parentText" presStyleLbl="alignNode1" presStyleIdx="3" presStyleCnt="4" custScaleX="142107" custLinFactNeighborX="-2488" custLinFactNeighborY="2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71F55-9022-4C1A-9461-EBF46BDCB87D}" type="pres">
      <dgm:prSet presAssocID="{B38AA766-47F7-4DD4-972C-5230EEB4A733}" presName="descendantText" presStyleLbl="alignAcc1" presStyleIdx="3" presStyleCnt="4" custScaleX="62616" custLinFactNeighborX="8925" custLinFactNeighborY="2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F653F1-0497-41B8-815C-076AD067AE03}" type="presOf" srcId="{B38AA766-47F7-4DD4-972C-5230EEB4A733}" destId="{A2CD1FDB-BF45-45FF-9FAF-0ED08DCA75CB}" srcOrd="0" destOrd="0" presId="urn:microsoft.com/office/officeart/2005/8/layout/chevron2"/>
    <dgm:cxn modelId="{441DF460-F038-4758-B5A2-770822E0E011}" srcId="{E1696ACB-8C8C-4651-B3ED-7456B29ACD2B}" destId="{1ED07214-1D51-4F96-81DD-825F1B8B03FD}" srcOrd="1" destOrd="0" parTransId="{A126199A-B1BB-4342-9CDA-D4BFD3B2960C}" sibTransId="{DC72D743-C99F-4610-82F1-4C46624ED565}"/>
    <dgm:cxn modelId="{84CE7A3B-EB33-4F89-9D5D-CBD8B5E5FE01}" type="presOf" srcId="{E1696ACB-8C8C-4651-B3ED-7456B29ACD2B}" destId="{EC3709CC-BD91-463F-9ED4-0DA9274D6186}" srcOrd="0" destOrd="0" presId="urn:microsoft.com/office/officeart/2005/8/layout/chevron2"/>
    <dgm:cxn modelId="{DCBB2F20-B036-4E69-93ED-1F59CF1C54CB}" srcId="{E1696ACB-8C8C-4651-B3ED-7456B29ACD2B}" destId="{FB084511-DA05-48A8-8462-0CAC84A06EEF}" srcOrd="2" destOrd="0" parTransId="{3C0F3F38-7C8F-452B-B6D5-649130B2FE9C}" sibTransId="{CE9064B0-27CA-446F-A4B0-62A5ACEA05C4}"/>
    <dgm:cxn modelId="{985E1849-BBF4-4933-BB44-E736AD980D12}" type="presOf" srcId="{F3661741-E267-4364-89B7-F60CC628CBD3}" destId="{33971F55-9022-4C1A-9461-EBF46BDCB87D}" srcOrd="0" destOrd="0" presId="urn:microsoft.com/office/officeart/2005/8/layout/chevron2"/>
    <dgm:cxn modelId="{4941770A-0CFB-4D52-9A6E-05B542E3FC5F}" type="presOf" srcId="{FB084511-DA05-48A8-8462-0CAC84A06EEF}" destId="{B3BAB30A-8729-4DD2-8928-EF80A89DF586}" srcOrd="0" destOrd="0" presId="urn:microsoft.com/office/officeart/2005/8/layout/chevron2"/>
    <dgm:cxn modelId="{AFA00D45-192A-4B4D-A97A-AA01B4F979E3}" type="presOf" srcId="{A8093FA7-13BA-43C6-962E-DDCC20F259EA}" destId="{1DCF617D-8C99-45C0-BDFB-6EF1F1FC894B}" srcOrd="0" destOrd="0" presId="urn:microsoft.com/office/officeart/2005/8/layout/chevron2"/>
    <dgm:cxn modelId="{BFCE3E8C-509A-400D-BC75-3B0DCD755C61}" type="presOf" srcId="{2B3DDC5C-7002-4740-9391-0684674B3C9A}" destId="{018DAF01-6486-4A9A-A4E9-5E69993990BC}" srcOrd="0" destOrd="0" presId="urn:microsoft.com/office/officeart/2005/8/layout/chevron2"/>
    <dgm:cxn modelId="{D89F94B2-E959-4D51-A362-83C640B772F1}" type="presOf" srcId="{CD653A19-081B-452E-949E-18E2C47C4F52}" destId="{E30F8A43-813F-4E65-A8CB-47C5A7CADBD0}" srcOrd="0" destOrd="0" presId="urn:microsoft.com/office/officeart/2005/8/layout/chevron2"/>
    <dgm:cxn modelId="{B61A81EA-58F5-4839-A49C-52CCD75A8566}" srcId="{1ED07214-1D51-4F96-81DD-825F1B8B03FD}" destId="{1B223454-E488-4ECB-8B81-71CE6348068F}" srcOrd="0" destOrd="0" parTransId="{A8182941-33E1-46CD-B643-DF08410FEA09}" sibTransId="{6C3103F0-6344-4B0D-8713-F1174D005A33}"/>
    <dgm:cxn modelId="{11C6C1A7-FF38-4F38-AB1C-0A10DD5B00C6}" srcId="{A8093FA7-13BA-43C6-962E-DDCC20F259EA}" destId="{2B3DDC5C-7002-4740-9391-0684674B3C9A}" srcOrd="0" destOrd="0" parTransId="{CDB0627D-750C-4408-8548-C3085334C8CA}" sibTransId="{4CDD747B-2E7C-46CE-BFB8-D9AA12373A49}"/>
    <dgm:cxn modelId="{57D19266-E5EB-43A2-A059-B4A67BAE4A04}" srcId="{FB084511-DA05-48A8-8462-0CAC84A06EEF}" destId="{CD653A19-081B-452E-949E-18E2C47C4F52}" srcOrd="0" destOrd="0" parTransId="{45F94D8E-8A03-4901-872A-225954C28B55}" sibTransId="{7C1BE46A-A60E-4E01-BB1B-0E87F28B4DAA}"/>
    <dgm:cxn modelId="{49D2E090-D2A2-4790-AC33-4B9B38D066CF}" srcId="{E1696ACB-8C8C-4651-B3ED-7456B29ACD2B}" destId="{A8093FA7-13BA-43C6-962E-DDCC20F259EA}" srcOrd="0" destOrd="0" parTransId="{363E2D09-778C-4DB0-908A-1A07F42ABEF9}" sibTransId="{609A1CE7-7583-4816-9239-D9AEFEAC6557}"/>
    <dgm:cxn modelId="{9EA94CB7-02BB-4AC5-96CC-614A4246C46C}" type="presOf" srcId="{1ED07214-1D51-4F96-81DD-825F1B8B03FD}" destId="{C5ABA78A-2EDF-4315-8B6E-897637CEAE41}" srcOrd="0" destOrd="0" presId="urn:microsoft.com/office/officeart/2005/8/layout/chevron2"/>
    <dgm:cxn modelId="{68B6E701-7ED9-4FE3-B0E6-C5FF9E9B9050}" srcId="{E1696ACB-8C8C-4651-B3ED-7456B29ACD2B}" destId="{B38AA766-47F7-4DD4-972C-5230EEB4A733}" srcOrd="3" destOrd="0" parTransId="{4011AC17-3490-4E65-8375-E19ECA633F31}" sibTransId="{A3BD330E-1AFB-454F-81DE-70BA2B1DB3D1}"/>
    <dgm:cxn modelId="{DD8BC119-6A14-46D8-B646-F65C1F3F291A}" type="presOf" srcId="{1B223454-E488-4ECB-8B81-71CE6348068F}" destId="{690F78FD-CE5A-408A-A30D-638A70D6F031}" srcOrd="0" destOrd="0" presId="urn:microsoft.com/office/officeart/2005/8/layout/chevron2"/>
    <dgm:cxn modelId="{5DCE43C8-2E7B-488B-A96C-D07FE37AD7B0}" srcId="{B38AA766-47F7-4DD4-972C-5230EEB4A733}" destId="{F3661741-E267-4364-89B7-F60CC628CBD3}" srcOrd="0" destOrd="0" parTransId="{18AF867D-A7D9-412C-9051-7F5F3AF64A5F}" sibTransId="{39F56BC4-79AB-4AFF-A95D-2AE3FDD091B0}"/>
    <dgm:cxn modelId="{2015CF77-B21C-4B72-A8D5-7ED95680EAD0}" type="presParOf" srcId="{EC3709CC-BD91-463F-9ED4-0DA9274D6186}" destId="{8AD1131B-8560-4D2E-ABE7-46E18A04B3C3}" srcOrd="0" destOrd="0" presId="urn:microsoft.com/office/officeart/2005/8/layout/chevron2"/>
    <dgm:cxn modelId="{55D78FA9-7CEA-4973-B215-D50B93296598}" type="presParOf" srcId="{8AD1131B-8560-4D2E-ABE7-46E18A04B3C3}" destId="{1DCF617D-8C99-45C0-BDFB-6EF1F1FC894B}" srcOrd="0" destOrd="0" presId="urn:microsoft.com/office/officeart/2005/8/layout/chevron2"/>
    <dgm:cxn modelId="{5DB28D8B-566F-4AAC-9640-C55B03D9B8B2}" type="presParOf" srcId="{8AD1131B-8560-4D2E-ABE7-46E18A04B3C3}" destId="{018DAF01-6486-4A9A-A4E9-5E69993990BC}" srcOrd="1" destOrd="0" presId="urn:microsoft.com/office/officeart/2005/8/layout/chevron2"/>
    <dgm:cxn modelId="{801F6839-E92C-44E6-925C-C60CC9248FE5}" type="presParOf" srcId="{EC3709CC-BD91-463F-9ED4-0DA9274D6186}" destId="{A777638D-D367-48A4-AEDB-A722AA4A09FC}" srcOrd="1" destOrd="0" presId="urn:microsoft.com/office/officeart/2005/8/layout/chevron2"/>
    <dgm:cxn modelId="{522B7F30-7B45-48BE-B8E2-5CC71DE902CC}" type="presParOf" srcId="{EC3709CC-BD91-463F-9ED4-0DA9274D6186}" destId="{BEA5665B-8DF2-495F-BDB6-E8067B778937}" srcOrd="2" destOrd="0" presId="urn:microsoft.com/office/officeart/2005/8/layout/chevron2"/>
    <dgm:cxn modelId="{E4FF449C-1FEB-4CC3-8D4E-9D74A64D8A19}" type="presParOf" srcId="{BEA5665B-8DF2-495F-BDB6-E8067B778937}" destId="{C5ABA78A-2EDF-4315-8B6E-897637CEAE41}" srcOrd="0" destOrd="0" presId="urn:microsoft.com/office/officeart/2005/8/layout/chevron2"/>
    <dgm:cxn modelId="{17518539-CDC7-4F71-BF98-C20728AAC0EC}" type="presParOf" srcId="{BEA5665B-8DF2-495F-BDB6-E8067B778937}" destId="{690F78FD-CE5A-408A-A30D-638A70D6F031}" srcOrd="1" destOrd="0" presId="urn:microsoft.com/office/officeart/2005/8/layout/chevron2"/>
    <dgm:cxn modelId="{1F17D7A8-06D2-41BF-98BB-10F79A6CEDC2}" type="presParOf" srcId="{EC3709CC-BD91-463F-9ED4-0DA9274D6186}" destId="{1FEA3A61-AF8D-4126-A325-26BACE417A48}" srcOrd="3" destOrd="0" presId="urn:microsoft.com/office/officeart/2005/8/layout/chevron2"/>
    <dgm:cxn modelId="{3829A8A1-52C0-43F5-9A07-4D952D72D0A2}" type="presParOf" srcId="{EC3709CC-BD91-463F-9ED4-0DA9274D6186}" destId="{D25CFB5C-4A94-4DCB-93F5-3678FD2ECB5F}" srcOrd="4" destOrd="0" presId="urn:microsoft.com/office/officeart/2005/8/layout/chevron2"/>
    <dgm:cxn modelId="{38C63928-AEAF-4547-8F07-3BC9FA0AEC76}" type="presParOf" srcId="{D25CFB5C-4A94-4DCB-93F5-3678FD2ECB5F}" destId="{B3BAB30A-8729-4DD2-8928-EF80A89DF586}" srcOrd="0" destOrd="0" presId="urn:microsoft.com/office/officeart/2005/8/layout/chevron2"/>
    <dgm:cxn modelId="{06593B48-6D9A-46D4-9140-EE1906D4BE40}" type="presParOf" srcId="{D25CFB5C-4A94-4DCB-93F5-3678FD2ECB5F}" destId="{E30F8A43-813F-4E65-A8CB-47C5A7CADBD0}" srcOrd="1" destOrd="0" presId="urn:microsoft.com/office/officeart/2005/8/layout/chevron2"/>
    <dgm:cxn modelId="{9AC6F0D8-7656-437B-88EC-555CBF0FA4CF}" type="presParOf" srcId="{EC3709CC-BD91-463F-9ED4-0DA9274D6186}" destId="{3282534F-7620-45E2-9D0C-1C74A362E7AB}" srcOrd="5" destOrd="0" presId="urn:microsoft.com/office/officeart/2005/8/layout/chevron2"/>
    <dgm:cxn modelId="{0EE9C919-BECC-4CF2-8C7E-553C4222AEF4}" type="presParOf" srcId="{EC3709CC-BD91-463F-9ED4-0DA9274D6186}" destId="{4923C15F-870B-4082-96FF-48FE90DEB564}" srcOrd="6" destOrd="0" presId="urn:microsoft.com/office/officeart/2005/8/layout/chevron2"/>
    <dgm:cxn modelId="{F6F920F7-713B-4866-B2B8-B0D216F2AA89}" type="presParOf" srcId="{4923C15F-870B-4082-96FF-48FE90DEB564}" destId="{A2CD1FDB-BF45-45FF-9FAF-0ED08DCA75CB}" srcOrd="0" destOrd="0" presId="urn:microsoft.com/office/officeart/2005/8/layout/chevron2"/>
    <dgm:cxn modelId="{27B2B9E2-F2B6-4B68-BD2F-326B2FA71334}" type="presParOf" srcId="{4923C15F-870B-4082-96FF-48FE90DEB564}" destId="{33971F55-9022-4C1A-9461-EBF46BDCB8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CF617D-8C99-45C0-BDFB-6EF1F1FC894B}">
      <dsp:nvSpPr>
        <dsp:cNvPr id="0" name=""/>
        <dsp:cNvSpPr/>
      </dsp:nvSpPr>
      <dsp:spPr>
        <a:xfrm rot="5400000">
          <a:off x="650652" y="20467"/>
          <a:ext cx="1467328" cy="15936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Традиционный</a:t>
          </a:r>
          <a:endParaRPr lang="ru-RU" sz="1600" kern="1200" dirty="0">
            <a:solidFill>
              <a:schemeClr val="accent6">
                <a:lumMod val="75000"/>
              </a:schemeClr>
            </a:solidFill>
          </a:endParaRPr>
        </a:p>
      </dsp:txBody>
      <dsp:txXfrm rot="5400000">
        <a:off x="650652" y="20467"/>
        <a:ext cx="1467328" cy="1593664"/>
      </dsp:txXfrm>
    </dsp:sp>
    <dsp:sp modelId="{018DAF01-6486-4A9A-A4E9-5E69993990BC}">
      <dsp:nvSpPr>
        <dsp:cNvPr id="0" name=""/>
        <dsp:cNvSpPr/>
      </dsp:nvSpPr>
      <dsp:spPr>
        <a:xfrm rot="5400000">
          <a:off x="4750077" y="-1450963"/>
          <a:ext cx="954265" cy="4023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формирование знаний, умений и навыков</a:t>
          </a:r>
          <a:endParaRPr lang="ru-RU" sz="2400" kern="1200" dirty="0"/>
        </a:p>
      </dsp:txBody>
      <dsp:txXfrm rot="5400000">
        <a:off x="4750077" y="-1450963"/>
        <a:ext cx="954265" cy="4023531"/>
      </dsp:txXfrm>
    </dsp:sp>
    <dsp:sp modelId="{C5ABA78A-2EDF-4315-8B6E-897637CEAE41}">
      <dsp:nvSpPr>
        <dsp:cNvPr id="0" name=""/>
        <dsp:cNvSpPr/>
      </dsp:nvSpPr>
      <dsp:spPr>
        <a:xfrm rot="5400000">
          <a:off x="646292" y="1333958"/>
          <a:ext cx="1467328" cy="1592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Развивающий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 rot="5400000">
        <a:off x="646292" y="1333958"/>
        <a:ext cx="1467328" cy="1592647"/>
      </dsp:txXfrm>
    </dsp:sp>
    <dsp:sp modelId="{690F78FD-CE5A-408A-A30D-638A70D6F031}">
      <dsp:nvSpPr>
        <dsp:cNvPr id="0" name=""/>
        <dsp:cNvSpPr/>
      </dsp:nvSpPr>
      <dsp:spPr>
        <a:xfrm rot="5400000">
          <a:off x="4419884" y="164785"/>
          <a:ext cx="953763" cy="3279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проблемно-поисковый урок</a:t>
          </a:r>
          <a:endParaRPr lang="ru-RU" sz="2800" kern="1200" dirty="0"/>
        </a:p>
      </dsp:txBody>
      <dsp:txXfrm rot="5400000">
        <a:off x="4419884" y="164785"/>
        <a:ext cx="953763" cy="3279229"/>
      </dsp:txXfrm>
    </dsp:sp>
    <dsp:sp modelId="{B3BAB30A-8729-4DD2-8928-EF80A89DF586}">
      <dsp:nvSpPr>
        <dsp:cNvPr id="0" name=""/>
        <dsp:cNvSpPr/>
      </dsp:nvSpPr>
      <dsp:spPr>
        <a:xfrm rot="5400000">
          <a:off x="629955" y="2818574"/>
          <a:ext cx="1467328" cy="1559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accent6">
                  <a:lumMod val="75000"/>
                </a:schemeClr>
              </a:solidFill>
            </a:rPr>
            <a:t>Интегрирован-ный</a:t>
          </a: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endParaRPr lang="ru-RU" sz="1600" kern="1200" dirty="0">
            <a:solidFill>
              <a:schemeClr val="accent6">
                <a:lumMod val="75000"/>
              </a:schemeClr>
            </a:solidFill>
          </a:endParaRPr>
        </a:p>
      </dsp:txBody>
      <dsp:txXfrm rot="5400000">
        <a:off x="629955" y="2818574"/>
        <a:ext cx="1467328" cy="1559974"/>
      </dsp:txXfrm>
    </dsp:sp>
    <dsp:sp modelId="{E30F8A43-813F-4E65-A8CB-47C5A7CADBD0}">
      <dsp:nvSpPr>
        <dsp:cNvPr id="0" name=""/>
        <dsp:cNvSpPr/>
      </dsp:nvSpPr>
      <dsp:spPr>
        <a:xfrm rot="5400000">
          <a:off x="4276108" y="1747255"/>
          <a:ext cx="1264356" cy="3327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формирование целостной мыслительной деятельности</a:t>
          </a:r>
          <a:endParaRPr lang="ru-RU" sz="2400" kern="1200" dirty="0"/>
        </a:p>
      </dsp:txBody>
      <dsp:txXfrm rot="5400000">
        <a:off x="4276108" y="1747255"/>
        <a:ext cx="1264356" cy="3327248"/>
      </dsp:txXfrm>
    </dsp:sp>
    <dsp:sp modelId="{A2CD1FDB-BF45-45FF-9FAF-0ED08DCA75CB}">
      <dsp:nvSpPr>
        <dsp:cNvPr id="0" name=""/>
        <dsp:cNvSpPr/>
      </dsp:nvSpPr>
      <dsp:spPr>
        <a:xfrm rot="5400000">
          <a:off x="579780" y="4165562"/>
          <a:ext cx="1467328" cy="14596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accent6">
                  <a:lumMod val="75000"/>
                </a:schemeClr>
              </a:solidFill>
            </a:rPr>
            <a:t>Нетрадицион-ные</a:t>
          </a:r>
          <a:endParaRPr lang="ru-RU" sz="500" kern="1200" dirty="0">
            <a:solidFill>
              <a:schemeClr val="accent6">
                <a:lumMod val="75000"/>
              </a:schemeClr>
            </a:solidFill>
          </a:endParaRPr>
        </a:p>
      </dsp:txBody>
      <dsp:txXfrm rot="5400000">
        <a:off x="579780" y="4165562"/>
        <a:ext cx="1467328" cy="1459623"/>
      </dsp:txXfrm>
    </dsp:sp>
    <dsp:sp modelId="{33971F55-9022-4C1A-9461-EBF46BDCB87D}">
      <dsp:nvSpPr>
        <dsp:cNvPr id="0" name=""/>
        <dsp:cNvSpPr/>
      </dsp:nvSpPr>
      <dsp:spPr>
        <a:xfrm rot="5400000">
          <a:off x="4046610" y="3235636"/>
          <a:ext cx="953763" cy="28382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развитие познавательного интереса </a:t>
          </a:r>
          <a:endParaRPr lang="ru-RU" sz="2400" kern="1200" dirty="0"/>
        </a:p>
      </dsp:txBody>
      <dsp:txXfrm rot="5400000">
        <a:off x="4046610" y="3235636"/>
        <a:ext cx="953763" cy="2838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.pn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control" Target="../activeX/activeX1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.png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control" Target="../activeX/activeX1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control" Target="../activeX/activeX2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control" Target="../activeX/activeX2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.png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control" Target="../activeX/activeX2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4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2050" r:id="rId2" imgW="9142857" imgH="1930269"/>
    </p:controls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E348-32E8-4D78-94D8-CB154A1312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4619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9709-DCAE-4C5E-BF0A-8E46E7EBF3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3452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DE90-7867-4B4A-97C5-2AF5E22CDF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35112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C8BDE-9F82-477E-A86E-089EC49D8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594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0DA-121B-406D-B640-71D3CFFE6A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30831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A663-86C2-4982-9869-2182EF6E50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9592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FED-8FDD-4C2D-AC07-E175E795A8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4873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1D26-170C-4111-A617-162EB6D41C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1643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A82C-4C2C-4450-AB4B-7561F7DEAF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3957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4E7B-4EB2-49E3-A703-C04175CF1C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285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2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F472-6468-44C0-85AF-7534D9BCB3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5225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4799-AAD9-4CD0-A329-C5490DA371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6049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EA9B-79B0-4741-809E-E923AD4253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2321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B307-0329-4179-A391-7E79969A3B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14653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4114800"/>
            <a:ext cx="36068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9400" y="4572000"/>
            <a:ext cx="3581400" cy="17526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10242" r:id="rId2" imgW="9142857" imgH="1930269"/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8846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31746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53723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48328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423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75205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6719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86660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1429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228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534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22411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02C9-2856-4751-9CAC-19095A9600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8497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0BF2-E83E-4A0B-9C00-01B37B1ED5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0859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E49D-135D-486C-8F9C-0148FD8721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3392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E365-A704-4B4D-84E9-3243BC3B0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0308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C3A4-9E71-4F76-A6EE-1A72FC58D4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92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D6EC5-72EB-49C3-AB19-B5372C5BC4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1622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3B79-FF18-4D8A-A01E-57F252C8A0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0493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DF19-3BB1-40D5-91CA-C3112DD23B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3237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E348-32E8-4D78-94D8-CB154A1312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4619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9709-DCAE-4C5E-BF0A-8E46E7EBF3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3452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DE90-7867-4B4A-97C5-2AF5E22CDF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35112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C8BDE-9F82-477E-A86E-089EC49D8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594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0DA-121B-406D-B640-71D3CFFE6A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30831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A663-86C2-4982-9869-2182EF6E50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9592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FED-8FDD-4C2D-AC07-E175E795A8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487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1D26-170C-4111-A617-162EB6D41C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1643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A82C-4C2C-4450-AB4B-7561F7DEAF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3957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4E7B-4EB2-49E3-A703-C04175CF1C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28515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F472-6468-44C0-85AF-7534D9BCB3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5225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4799-AAD9-4CD0-A329-C5490DA371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6049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EA9B-79B0-4741-809E-E923AD4253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2321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B307-0329-4179-A391-7E79969A3B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14653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4114800"/>
            <a:ext cx="36068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9400" y="4572000"/>
            <a:ext cx="3581400" cy="17526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12290" r:id="rId2" imgW="9142857" imgH="1930269"/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8846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317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4114800"/>
            <a:ext cx="36068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9400" y="4572000"/>
            <a:ext cx="3581400" cy="17526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4098" r:id="rId2" imgW="9142857" imgH="1930269"/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53723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48328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42350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75205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67190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866602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1429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228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534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22411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02C9-2856-4751-9CAC-19095A9600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8497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0BF2-E83E-4A0B-9C00-01B37B1ED5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085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68846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E49D-135D-486C-8F9C-0148FD8721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33925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E365-A704-4B4D-84E9-3243BC3B0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0308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C3A4-9E71-4F76-A6EE-1A72FC58D4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9236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D6EC5-72EB-49C3-AB19-B5372C5BC4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1622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3B79-FF18-4D8A-A01E-57F252C8A0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0493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DF19-3BB1-40D5-91CA-C3112DD23B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3237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E348-32E8-4D78-94D8-CB154A1312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46190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9709-DCAE-4C5E-BF0A-8E46E7EBF3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3452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DE90-7867-4B4A-97C5-2AF5E22CDF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35112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C8BDE-9F82-477E-A86E-089EC49D8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59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31746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0DA-121B-406D-B640-71D3CFFE6A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308317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A663-86C2-4982-9869-2182EF6E50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9592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FED-8FDD-4C2D-AC07-E175E795A8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48737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1D26-170C-4111-A617-162EB6D41C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16433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A82C-4C2C-4450-AB4B-7561F7DEAF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39571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4E7B-4EB2-49E3-A703-C04175CF1C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28515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F472-6468-44C0-85AF-7534D9BCB3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52255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4799-AAD9-4CD0-A329-C5490DA371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6049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EA9B-79B0-4741-809E-E923AD4253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2321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B307-0329-4179-A391-7E79969A3B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1465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537239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4114800"/>
            <a:ext cx="36068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9400" y="4572000"/>
            <a:ext cx="3581400" cy="17526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6C02C9-2856-4751-9CAC-19095A960095}" type="slidenum">
              <a:rPr lang="en-US" smtClean="0"/>
              <a:pPr/>
              <a:t>‹#›</a:t>
            </a:fld>
            <a:endParaRPr lang="en-US" dirty="0"/>
          </a:p>
        </p:txBody>
      </p:sp>
    </p:spTree>
    <p:controls>
      <p:control spid="14338" r:id="rId2" imgW="9142857" imgH="1930269"/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0BF2-E83E-4A0B-9C00-01B37B1ED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68846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E49D-135D-486C-8F9C-0148FD8721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17460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E365-A704-4B4D-84E9-3243BC3B08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53723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C3A4-9E71-4F76-A6EE-1A72FC58D4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48328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D6EC5-72EB-49C3-AB19-B5372C5BC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4235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3B79-FF18-4D8A-A01E-57F252C8A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752051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DF19-3BB1-40D5-91CA-C3112DD23B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267190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E348-32E8-4D78-94D8-CB154A1312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866602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9709-DCAE-4C5E-BF0A-8E46E7EBF3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9142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483288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228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534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DE90-7867-4B4A-97C5-2AF5E22CDF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224110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02C9-2856-4751-9CAC-19095A9600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84978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0BF2-E83E-4A0B-9C00-01B37B1ED5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30859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E49D-135D-486C-8F9C-0148FD8721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83392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E365-A704-4B4D-84E9-3243BC3B0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03083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C3A4-9E71-4F76-A6EE-1A72FC58D4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892365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D6EC5-72EB-49C3-AB19-B5372C5BC4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16220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3B79-FF18-4D8A-A01E-57F252C8A0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104930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DF19-3BB1-40D5-91CA-C3112DD23B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932379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E348-32E8-4D78-94D8-CB154A1312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246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42350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9709-DCAE-4C5E-BF0A-8E46E7EBF3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73452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DE90-7867-4B4A-97C5-2AF5E22CDF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351123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C8BDE-9F82-477E-A86E-089EC49D8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05940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0DA-121B-406D-B640-71D3CFFE6A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308317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A663-86C2-4982-9869-2182EF6E50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195923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FED-8FDD-4C2D-AC07-E175E795A8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748737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1D26-170C-4111-A617-162EB6D41C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216433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A82C-4C2C-4450-AB4B-7561F7DEAF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239571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4E7B-4EB2-49E3-A703-C04175CF1C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85158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F472-6468-44C0-85AF-7534D9BCB3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8522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752051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4799-AAD9-4CD0-A329-C5490DA371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060497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EA9B-79B0-4741-809E-E923AD4253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423219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B307-0329-4179-A391-7E79969A3B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14653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4114800"/>
            <a:ext cx="36068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9400" y="4572000"/>
            <a:ext cx="3581400" cy="17526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9C8BDE-9F82-477E-A86E-089EC49D8C4E}" type="slidenum">
              <a:rPr lang="en-US" smtClean="0"/>
              <a:pPr/>
              <a:t>‹#›</a:t>
            </a:fld>
            <a:endParaRPr lang="en-US" dirty="0"/>
          </a:p>
        </p:txBody>
      </p:sp>
    </p:spTree>
    <p:controls>
      <p:control spid="16386" r:id="rId2" imgW="9142857" imgH="1930269"/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0DA-121B-406D-B640-71D3CFFE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688466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A663-86C2-4982-9869-2182EF6E5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17460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FED-8FDD-4C2D-AC07-E175E795A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37239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1D26-170C-4111-A617-162EB6D41C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483288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A82C-4C2C-4450-AB4B-7561F7DEAF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423507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4E7B-4EB2-49E3-A703-C04175CF1C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7520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67190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F472-6468-44C0-85AF-7534D9BCB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6719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4799-AAD9-4CD0-A329-C5490DA37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866602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EA9B-79B0-4741-809E-E923AD4253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14292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228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534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B307-0329-4179-A391-7E79969A3B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24110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02C9-2856-4751-9CAC-19095A9600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84978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0BF2-E83E-4A0B-9C00-01B37B1ED5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08598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E49D-135D-486C-8F9C-0148FD8721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33925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E365-A704-4B4D-84E9-3243BC3B0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03083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C3A4-9E71-4F76-A6EE-1A72FC58D4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92365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D6EC5-72EB-49C3-AB19-B5372C5BC4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162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866602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3B79-FF18-4D8A-A01E-57F252C8A0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04930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DF19-3BB1-40D5-91CA-C3112DD23B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3237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E348-32E8-4D78-94D8-CB154A1312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46190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9709-DCAE-4C5E-BF0A-8E46E7EBF3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34527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DE90-7867-4B4A-97C5-2AF5E22CDF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351123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C8BDE-9F82-477E-A86E-089EC49D8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5940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0DA-121B-406D-B640-71D3CFFE6A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308317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A663-86C2-4982-9869-2182EF6E50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95923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FED-8FDD-4C2D-AC07-E175E795A8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48737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1D26-170C-4111-A617-162EB6D41C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164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914292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A82C-4C2C-4450-AB4B-7561F7DEAF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39571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4E7B-4EB2-49E3-A703-C04175CF1C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285158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F472-6468-44C0-85AF-7534D9BCB3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52255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4799-AAD9-4CD0-A329-C5490DA371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60497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EA9B-79B0-4741-809E-E923AD4253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23219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B307-0329-4179-A391-7E79969A3B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146533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4114800"/>
            <a:ext cx="36068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9400" y="4572000"/>
            <a:ext cx="3581400" cy="17526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9C8BDE-9F82-477E-A86E-089EC49D8C4E}" type="slidenum">
              <a:rPr lang="en-US" smtClean="0"/>
              <a:pPr/>
              <a:t>‹#›</a:t>
            </a:fld>
            <a:endParaRPr lang="en-US" dirty="0"/>
          </a:p>
        </p:txBody>
      </p:sp>
    </p:spTree>
    <p:controls>
      <p:control spid="18434" r:id="rId2" imgW="9142857" imgH="1930269"/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0DA-121B-406D-B640-71D3CFFE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688466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A663-86C2-4982-9869-2182EF6E5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17460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FED-8FDD-4C2D-AC07-E175E795A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37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228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534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224110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1D26-170C-4111-A617-162EB6D41C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483288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A82C-4C2C-4450-AB4B-7561F7DEAF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423507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4E7B-4EB2-49E3-A703-C04175CF1C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752051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F472-6468-44C0-85AF-7534D9BCB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67190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4799-AAD9-4CD0-A329-C5490DA37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866602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EA9B-79B0-4741-809E-E923AD4253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14292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228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534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B307-0329-4179-A391-7E79969A3B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24110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02C9-2856-4751-9CAC-19095A9600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8497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0BF2-E83E-4A0B-9C00-01B37B1ED5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08598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E49D-135D-486C-8F9C-0148FD8721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339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02C9-2856-4751-9CAC-19095A9600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84978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E365-A704-4B4D-84E9-3243BC3B0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0308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C3A4-9E71-4F76-A6EE-1A72FC58D4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92365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D6EC5-72EB-49C3-AB19-B5372C5BC4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16220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3B79-FF18-4D8A-A01E-57F252C8A0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04930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DF19-3BB1-40D5-91CA-C3112DD23B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32379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E348-32E8-4D78-94D8-CB154A1312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46190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9709-DCAE-4C5E-BF0A-8E46E7EBF3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34527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DE90-7867-4B4A-97C5-2AF5E22CDF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351123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C8BDE-9F82-477E-A86E-089EC49D8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5940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0DA-121B-406D-B640-71D3CFFE6A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3083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0BF2-E83E-4A0B-9C00-01B37B1ED5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30859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A663-86C2-4982-9869-2182EF6E50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95923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FED-8FDD-4C2D-AC07-E175E795A8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48737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1D26-170C-4111-A617-162EB6D41C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1643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A82C-4C2C-4450-AB4B-7561F7DEAF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39571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4E7B-4EB2-49E3-A703-C04175CF1C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285158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F472-6468-44C0-85AF-7534D9BCB3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52255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4799-AAD9-4CD0-A329-C5490DA371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60497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EA9B-79B0-4741-809E-E923AD4253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23219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B307-0329-4179-A391-7E79969A3B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146533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4114800"/>
            <a:ext cx="36068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9400" y="4572000"/>
            <a:ext cx="3581400" cy="17526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20482" r:id="rId2" imgW="9142857" imgH="1930269"/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E49D-135D-486C-8F9C-0148FD8721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833925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88466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317460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537239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483288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423507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752051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67190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866602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14292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228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534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2241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E365-A704-4B4D-84E9-3243BC3B0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03083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02C9-2856-4751-9CAC-19095A9600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84978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0BF2-E83E-4A0B-9C00-01B37B1ED5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08598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E49D-135D-486C-8F9C-0148FD8721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33925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E365-A704-4B4D-84E9-3243BC3B0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03083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C3A4-9E71-4F76-A6EE-1A72FC58D4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92365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D6EC5-72EB-49C3-AB19-B5372C5BC4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16220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3B79-FF18-4D8A-A01E-57F252C8A0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04930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DF19-3BB1-40D5-91CA-C3112DD23B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32379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E348-32E8-4D78-94D8-CB154A1312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46190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9709-DCAE-4C5E-BF0A-8E46E7EBF3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34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C3A4-9E71-4F76-A6EE-1A72FC58D4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892365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DE90-7867-4B4A-97C5-2AF5E22CDF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351123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C8BDE-9F82-477E-A86E-089EC49D8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5940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0DA-121B-406D-B640-71D3CFFE6A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308317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A663-86C2-4982-9869-2182EF6E50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95923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FED-8FDD-4C2D-AC07-E175E795A8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48737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1D26-170C-4111-A617-162EB6D41C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16433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A82C-4C2C-4450-AB4B-7561F7DEAF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39571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4E7B-4EB2-49E3-A703-C04175CF1C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285158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F472-6468-44C0-85AF-7534D9BCB3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52255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4799-AAD9-4CD0-A329-C5490DA371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604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D6EC5-72EB-49C3-AB19-B5372C5BC4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16220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EA9B-79B0-4741-809E-E923AD4253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23219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B307-0329-4179-A391-7E79969A3B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146533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4114800"/>
            <a:ext cx="36068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9400" y="4572000"/>
            <a:ext cx="3581400" cy="17526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22530" r:id="rId2" imgW="9142857" imgH="1930269"/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88466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317460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537239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483288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423507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752051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671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3B79-FF18-4D8A-A01E-57F252C8A0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104930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866602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14292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228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534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224110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02C9-2856-4751-9CAC-19095A9600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84978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0BF2-E83E-4A0B-9C00-01B37B1ED5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08598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E49D-135D-486C-8F9C-0148FD8721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33925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E365-A704-4B4D-84E9-3243BC3B0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03083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C3A4-9E71-4F76-A6EE-1A72FC58D4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92365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D6EC5-72EB-49C3-AB19-B5372C5BC4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16220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3B79-FF18-4D8A-A01E-57F252C8A0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04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DF19-3BB1-40D5-91CA-C3112DD23B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932379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DF19-3BB1-40D5-91CA-C3112DD23B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32379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E348-32E8-4D78-94D8-CB154A1312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46190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9709-DCAE-4C5E-BF0A-8E46E7EBF3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34527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DE90-7867-4B4A-97C5-2AF5E22CDF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351123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C8BDE-9F82-477E-A86E-089EC49D8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5940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0DA-121B-406D-B640-71D3CFFE6A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308317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A663-86C2-4982-9869-2182EF6E50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95923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FED-8FDD-4C2D-AC07-E175E795A8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48737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1D26-170C-4111-A617-162EB6D41C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16433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A82C-4C2C-4450-AB4B-7561F7DEAF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395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E348-32E8-4D78-94D8-CB154A1312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246190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4E7B-4EB2-49E3-A703-C04175CF1C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285158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F472-6468-44C0-85AF-7534D9BCB3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52255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4799-AAD9-4CD0-A329-C5490DA371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60497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EA9B-79B0-4741-809E-E923AD4253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23219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B307-0329-4179-A391-7E79969A3B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146533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24578" r:id="rId2" imgW="9142857" imgH="1930269"/>
    </p:controls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9709-DCAE-4C5E-BF0A-8E46E7EBF3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734527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DE90-7867-4B4A-97C5-2AF5E22CDF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351123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C8BDE-9F82-477E-A86E-089EC49D8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059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0DA-121B-406D-B640-71D3CFFE6A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3083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A663-86C2-4982-9869-2182EF6E50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195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FED-8FDD-4C2D-AC07-E175E795A8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7487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1D26-170C-4111-A617-162EB6D41C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2164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A82C-4C2C-4450-AB4B-7561F7DEAF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2395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4E7B-4EB2-49E3-A703-C04175CF1C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851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F472-6468-44C0-85AF-7534D9BCB3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8522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4799-AAD9-4CD0-A329-C5490DA371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0604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EA9B-79B0-4741-809E-E923AD4253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4232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B307-0329-4179-A391-7E79969A3B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1465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4114800"/>
            <a:ext cx="36068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9400" y="4572000"/>
            <a:ext cx="3581400" cy="17526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9C8BDE-9F82-477E-A86E-089EC49D8C4E}" type="slidenum">
              <a:rPr lang="en-US" smtClean="0"/>
              <a:pPr/>
              <a:t>‹#›</a:t>
            </a:fld>
            <a:endParaRPr lang="en-US" dirty="0"/>
          </a:p>
        </p:txBody>
      </p:sp>
    </p:spTree>
    <p:controls>
      <p:control spid="6146" r:id="rId2" imgW="9142857" imgH="1930269"/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0DA-121B-406D-B640-71D3CFFE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688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A663-86C2-4982-9869-2182EF6E5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174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FED-8FDD-4C2D-AC07-E175E795A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372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1D26-170C-4111-A617-162EB6D41C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4832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A82C-4C2C-4450-AB4B-7561F7DEAF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4235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4E7B-4EB2-49E3-A703-C04175CF1C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75205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F472-6468-44C0-85AF-7534D9BCB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671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4799-AAD9-4CD0-A329-C5490DA37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8666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EA9B-79B0-4741-809E-E923AD4253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142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228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534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B307-0329-4179-A391-7E79969A3B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2411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02C9-2856-4751-9CAC-19095A9600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84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0BF2-E83E-4A0B-9C00-01B37B1ED5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0859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E49D-135D-486C-8F9C-0148FD8721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339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E365-A704-4B4D-84E9-3243BC3B0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0308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C3A4-9E71-4F76-A6EE-1A72FC58D4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9236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D6EC5-72EB-49C3-AB19-B5372C5BC4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162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3B79-FF18-4D8A-A01E-57F252C8A0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0493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DF19-3BB1-40D5-91CA-C3112DD23B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3237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E348-32E8-4D78-94D8-CB154A1312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4619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9709-DCAE-4C5E-BF0A-8E46E7EBF3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3452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DE90-7867-4B4A-97C5-2AF5E22CDF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351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C8BDE-9F82-477E-A86E-089EC49D8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594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0DA-121B-406D-B640-71D3CFFE6A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30831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A663-86C2-4982-9869-2182EF6E50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9592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954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FED-8FDD-4C2D-AC07-E175E795A8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4873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1D26-170C-4111-A617-162EB6D41C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1643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A82C-4C2C-4450-AB4B-7561F7DEAF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3957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4E7B-4EB2-49E3-A703-C04175CF1C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28515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F472-6468-44C0-85AF-7534D9BCB3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5225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4799-AAD9-4CD0-A329-C5490DA371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604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EA9B-79B0-4741-809E-E923AD4253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23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B307-0329-4179-A391-7E79969A3B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14653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4114800"/>
            <a:ext cx="36068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9400" y="4572000"/>
            <a:ext cx="3581400" cy="17526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9C8BDE-9F82-477E-A86E-089EC49D8C4E}" type="slidenum">
              <a:rPr lang="en-US" smtClean="0"/>
              <a:pPr/>
              <a:t>‹#›</a:t>
            </a:fld>
            <a:endParaRPr lang="en-US" dirty="0"/>
          </a:p>
        </p:txBody>
      </p:sp>
    </p:spTree>
    <p:controls>
      <p:control spid="8194" r:id="rId2" imgW="9142857" imgH="1930269"/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0DA-121B-406D-B640-71D3CFFE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68846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A663-86C2-4982-9869-2182EF6E5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174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FED-8FDD-4C2D-AC07-E175E795A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3723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1D26-170C-4111-A617-162EB6D41C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4832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A82C-4C2C-4450-AB4B-7561F7DEAF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42350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4E7B-4EB2-49E3-A703-C04175CF1C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75205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F472-6468-44C0-85AF-7534D9BCB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6719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4799-AAD9-4CD0-A329-C5490DA37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866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EA9B-79B0-4741-809E-E923AD4253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1429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228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534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B307-0329-4179-A391-7E79969A3B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241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02C9-2856-4751-9CAC-19095A9600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8497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0BF2-E83E-4A0B-9C00-01B37B1ED5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0859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E49D-135D-486C-8F9C-0148FD8721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3392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65238"/>
            <a:ext cx="421005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E365-A704-4B4D-84E9-3243BC3B0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0308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C3A4-9E71-4F76-A6EE-1A72FC58D4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9236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D6EC5-72EB-49C3-AB19-B5372C5BC4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1622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3B79-FF18-4D8A-A01E-57F252C8A0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0493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DF19-3BB1-40D5-91CA-C3112DD23B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32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control" Target="../activeX/activeX1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control" Target="../activeX/activeX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control" Target="../activeX/activeX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control" Target="../activeX/activeX1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control" Target="../activeX/activeX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control" Target="../activeX/activeX1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vmlDrawing" Target="../drawings/vmlDrawing17.v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control" Target="../activeX/activeX1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vmlDrawing" Target="../drawings/vmlDrawing19.v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Relationship Id="rId14" Type="http://schemas.openxmlformats.org/officeDocument/2006/relationships/control" Target="../activeX/activeX1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vmlDrawing" Target="../drawings/vmlDrawing21.v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Relationship Id="rId14" Type="http://schemas.openxmlformats.org/officeDocument/2006/relationships/control" Target="../activeX/activeX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slideLayout" Target="../slideLayouts/slideLayout357.xml"/><Relationship Id="rId18" Type="http://schemas.openxmlformats.org/officeDocument/2006/relationships/theme" Target="../theme/theme32.xml"/><Relationship Id="rId3" Type="http://schemas.openxmlformats.org/officeDocument/2006/relationships/slideLayout" Target="../slideLayouts/slideLayout34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17" Type="http://schemas.openxmlformats.org/officeDocument/2006/relationships/slideLayout" Target="../slideLayouts/slideLayout361.xml"/><Relationship Id="rId2" Type="http://schemas.openxmlformats.org/officeDocument/2006/relationships/slideLayout" Target="../slideLayouts/slideLayout346.xml"/><Relationship Id="rId16" Type="http://schemas.openxmlformats.org/officeDocument/2006/relationships/slideLayout" Target="../slideLayouts/slideLayout360.xml"/><Relationship Id="rId20" Type="http://schemas.openxmlformats.org/officeDocument/2006/relationships/control" Target="../activeX/activeX23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54.xml"/><Relationship Id="rId19" Type="http://schemas.openxmlformats.org/officeDocument/2006/relationships/vmlDrawing" Target="../drawings/vmlDrawing23.v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slideLayout" Target="../slideLayouts/slideLayout3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control" Target="../activeX/activeX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control" Target="../activeX/activeX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5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1026" r:id="rId17" imgW="1598731" imgH="6857143"/>
    </p:controls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5725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C31B9C-0157-4020-B3BF-A9055E32FA2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9218" r:id="rId14" imgW="1598731" imgH="6857143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65238"/>
            <a:ext cx="8572500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8A9B1F-929E-4E54-86EB-CE6E56FE963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5725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C31B9C-0157-4020-B3BF-A9055E32FA2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11266" r:id="rId14" imgW="1598731" imgH="6857143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65238"/>
            <a:ext cx="8572500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8A9B1F-929E-4E54-86EB-CE6E56FE963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5725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C31B9C-0157-4020-B3BF-A9055E32FA2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13314" r:id="rId14" imgW="1598731" imgH="6857143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65238"/>
            <a:ext cx="8572500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8A9B1F-929E-4E54-86EB-CE6E56FE963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5725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C31B9C-0157-4020-B3BF-A9055E32FA2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3074" r:id="rId14" imgW="1598731" imgH="6857143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15362" r:id="rId14" imgW="1598731" imgH="6857143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65238"/>
            <a:ext cx="8572500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8A9B1F-929E-4E54-86EB-CE6E56FE963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5725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C31B9C-0157-4020-B3BF-A9055E32FA2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17410" r:id="rId14" imgW="1598731" imgH="6857143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65238"/>
            <a:ext cx="8572500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8A9B1F-929E-4E54-86EB-CE6E56FE963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5725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C31B9C-0157-4020-B3BF-A9055E32FA2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19458" r:id="rId14" imgW="1598731" imgH="6857143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65238"/>
            <a:ext cx="8572500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8A9B1F-929E-4E54-86EB-CE6E56FE963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5725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C31B9C-0157-4020-B3BF-A9055E32FA2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21506" r:id="rId14" imgW="1598731" imgH="6857143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65238"/>
            <a:ext cx="8572500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8A9B1F-929E-4E54-86EB-CE6E56FE963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65238"/>
            <a:ext cx="8572500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8A9B1F-929E-4E54-86EB-CE6E56FE963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5725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C31B9C-0157-4020-B3BF-A9055E32FA2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23554" r:id="rId20" imgW="1598731" imgH="6857143"/>
    </p:controls>
  </p:cSld>
  <p:clrMap bg1="dk1" tx1="lt1" bg2="dk2" tx2="lt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5725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C31B9C-0157-4020-B3BF-A9055E32FA2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5122" r:id="rId14" imgW="1598731" imgH="6857143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65238"/>
            <a:ext cx="8572500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8A9B1F-929E-4E54-86EB-CE6E56FE963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5725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C31B9C-0157-4020-B3BF-A9055E32FA2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AFC073F-10D4-4858-9130-43BA50A83F8F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B919C4-0950-4A92-B02B-705D005D89FD}" type="slidenum">
              <a:rPr lang="ru-RU" smtClean="0"/>
              <a:pPr/>
              <a:t>‹#›</a:t>
            </a:fld>
            <a:endParaRPr lang="ru-RU" dirty="0"/>
          </a:p>
        </p:txBody>
      </p:sp>
    </p:spTree>
    <p:controls>
      <p:control spid="7170" r:id="rId14" imgW="1598731" imgH="6857143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65238"/>
            <a:ext cx="8572500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8A9B1F-929E-4E54-86EB-CE6E56FE963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7364"/>
            <a:ext cx="8297890" cy="1470025"/>
          </a:xfrm>
        </p:spPr>
        <p:txBody>
          <a:bodyPr/>
          <a:lstStyle/>
          <a:p>
            <a:r>
              <a:rPr lang="ru-RU" dirty="0" smtClean="0"/>
              <a:t>«Формирование функциональной грамотности. Креативное мышление на уроках технологии»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857760"/>
            <a:ext cx="4795846" cy="1752600"/>
          </a:xfrm>
        </p:spPr>
        <p:txBody>
          <a:bodyPr/>
          <a:lstStyle/>
          <a:p>
            <a:r>
              <a:rPr lang="ru-RU" sz="2000" b="1" dirty="0" smtClean="0"/>
              <a:t>Докладчик:  Учитель технологии</a:t>
            </a:r>
          </a:p>
          <a:p>
            <a:r>
              <a:rPr lang="ru-RU" sz="2000" b="1" dirty="0" smtClean="0"/>
              <a:t> Николаева М.В.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ИКТ технологии</a:t>
            </a:r>
            <a:endParaRPr lang="ru-RU" dirty="0"/>
          </a:p>
        </p:txBody>
      </p:sp>
      <p:pic>
        <p:nvPicPr>
          <p:cNvPr id="4" name="Содержимое 3" descr="https://psv4.userapi.com/c235131/u242600123/docs/d5/8138124cb21d/IMG_20220519_101922.jpg?extra=4SwnHMUZjmE2qdKnfkI-fKfRQmkg49uUhJFY1z0eKPlVu0XqK0rnnrUgOQTdih5OUm_UkzjWCXd3xRhiPirHZmv290myCaTNVYpv7XkoXxKeriuCzttIjw292ZMt05tJbXT7JSR2Z1O0DoeeFSag7DFgQT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214950"/>
            <a:ext cx="2214546" cy="114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2643206" cy="174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714620"/>
            <a:ext cx="4435880" cy="3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357562"/>
            <a:ext cx="2356676" cy="166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214422"/>
            <a:ext cx="1500198" cy="120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214422"/>
            <a:ext cx="1857388" cy="1254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 проектов</a:t>
            </a:r>
            <a:endParaRPr lang="ru-RU" dirty="0"/>
          </a:p>
        </p:txBody>
      </p:sp>
      <p:pic>
        <p:nvPicPr>
          <p:cNvPr id="4" name="Содержимое 3" descr="https://psv4.userapi.com/c237231/u242600123/docs/d7/8d3af70beb49/IMG_20211203_163036.jpg?extra=EMN43-4d35jOboj2v6cli4J6Ynkput02jszEWknzdbRc_UoGyFNrvuTj27t4ySbYvuPGTbH93dpMGaMOP73IysxtDAvnXDIlIFpxqFHLCm7Co61UOXBf_O3gaT4VPhi0RLBTsfUvS-uwK73TJW5MNuK-tSI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65238"/>
            <a:ext cx="3185586" cy="266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psv4.userapi.com/c237231/u242600123/docs/d47/98cc63ba2365/IMG_20220519_092418.jpg?extra=LQ2jiCFdvEuN7CcjkZFE8Z3KBlH6pp2kr_d3Gmu7GIVD9a_86rXndvQuB95MNq8fK2tCqPh4U-d6mHdv1vi-UK1FlPSw_xOl0uwCeOluyCFp1ag6Vouu0ayGgwcqlA50CfnOE_S6Mj-JthefauSp81crJw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3214678" cy="228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psv4.userapi.com/c534536/u242600123/docs/d18/04de7ae53dd3/IMG_20220519_092818.jpg?extra=l5k9mzWplMyE-gSo_1oIHhqVD2iasCRMsbhOdeg6QwnOSKS6TO06CxE8ate1m6J4xZdDGcQI3-66CkqDCtvuj6hF6VLe8BPVvSUZYK0N2vmxgm1UItrKwxTrEaZN59QQKMmz0EFstWxY-oK1zTjykqqzXu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929198"/>
            <a:ext cx="1235828" cy="1647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s://psv4.userapi.com/c534536/u242600123/docs/d25/341dded107ba/IMG_20220519_093446.jpg?extra=EBotoMK6bVlkYkv49G3TYaIqEWRy-g9tA0NNgEoIxQlmS3IQghQ1ji27VEkSGUL1RuJcOKv77ZuQelw9sXHWp-e9MgIK0WyezigMjAx1WDSiiDajtrJG3cIYogw-VK5CXvJsz7oWpw6jgmhZZDnFSKSqFFU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1355651" cy="1807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s://psv4.userapi.com/c237131/u242600123/docs/d29/8cbc358e9568/IMG_20220519_090932.jpg?extra=dHrv030dSbt8Cqd_w3X5gZDHxL0tBgFUQtR0ys_KEDEfw5nRPk9LNrXl01MD1HbZbMi04vvnkezJKz_NcwzxSUGkMfO8dhj0g6pB0KtjW9aHD57gXGHOZG7-QBtxzc4YBfriq6V-2FBX8i60gHUd6dza_n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285860"/>
            <a:ext cx="3286148" cy="2035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Атмосфера доброжелательности</a:t>
            </a:r>
            <a:endParaRPr lang="ru-RU" dirty="0"/>
          </a:p>
        </p:txBody>
      </p:sp>
      <p:pic>
        <p:nvPicPr>
          <p:cNvPr id="4" name="Содержимое 3" descr="https://psv4.userapi.com/c240331/u242600123/docs/d24/4afcabfd3cd1/IMG_20220518_150924.jpg?extra=FxbGCTvOsd66CgTheZZEDhm6JqBHHolV7JQqB9diWfaM75-dpM3hySrtceeKvWXE6WADeN3aitJw8qOfcI0h4wims-9Po1uPDqjmZqYDT_pJsWHWjaCNiiRRI-3OwhywyYsMtQ-KQub0YmxDHyvNzmgmXu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357454" cy="327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psv4.userapi.com/c237131/u242600123/docs/d12/91d7372742d6/IMG_20211013_115154.jpg?extra=tzlB1vw0cXx-vjEf0v2L79FPx2v79GnX3kvnmF8Jbjl2hJrBTFUcbL6E5unKLjJlXaA4woR5-JKM7OV_68aOgbASCgc8TSM4jpa_UUgeyWoW8dbk5oNl9LFXk3yusGxDUsa-6368zkXcfZefPbacJfoLfw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357298"/>
            <a:ext cx="3035558" cy="250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psv4.userapi.com/c237331/u242600123/docs/d46/70b94f515de7/IMG_20221007_132103.jpg?extra=sRGIvWuObpaUS312dosv2g0YDimKVThx6dd9Uqn9noteJ7aDh94SPJc859FRpUY_o67vwWwNrraaR9CdQGsazwID640n4je885-I0njrjLA2uHjxPbYzSK7vSSIn_R3ZFr5Zrodwyjme6R9u-BWhBgYZIO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714884"/>
            <a:ext cx="1357322" cy="185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s://psv4.userapi.com/c237231/u242600123/docs/d34/fc77af81d4ea/IMG_20220427_111058.jpg?extra=nkHvFMwKGLKXd1tSFzwAiUqIa2GFoD7ieulklPDJBY--ZX8DeMlPKE6sCaS1CPaMnqmen7nkc46UQO9vCvJR7G3r0y5dpXI9usmt25gaOhGfQCCzLLknniTxSm-ggluNE8tNx6uplahYNn3HHvh6MlYgt9I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071942"/>
            <a:ext cx="3574991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ПОНЯТИЕ ФУНКЦИОНАЛЬНОЙ ГРАМОТНОСТИ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57430"/>
            <a:ext cx="7129482" cy="2705104"/>
          </a:xfrm>
        </p:spPr>
        <p:txBody>
          <a:bodyPr/>
          <a:lstStyle/>
          <a:p>
            <a:r>
              <a:rPr lang="ru-RU" b="1" dirty="0" smtClean="0"/>
              <a:t>Функциональная грамотность </a:t>
            </a:r>
            <a:r>
              <a:rPr lang="ru-RU" dirty="0" smtClean="0"/>
              <a:t>– это способность человека вступать в отношения с внешней средой и максимально быстро адаптироваться и функционировать в ней.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43796" cy="609600"/>
          </a:xfrm>
        </p:spPr>
        <p:txBody>
          <a:bodyPr/>
          <a:lstStyle/>
          <a:p>
            <a:pPr algn="ctr"/>
            <a:r>
              <a:rPr lang="ru-RU" u="sng" dirty="0" smtClean="0"/>
              <a:t>Что такое </a:t>
            </a:r>
            <a:r>
              <a:rPr lang="ru-RU" u="sng" dirty="0" err="1" smtClean="0"/>
              <a:t>креативное</a:t>
            </a:r>
            <a:r>
              <a:rPr lang="ru-RU" u="sng" dirty="0" smtClean="0"/>
              <a:t> мышление 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6915168" cy="5257800"/>
          </a:xfrm>
        </p:spPr>
        <p:txBody>
          <a:bodyPr/>
          <a:lstStyle/>
          <a:p>
            <a:r>
              <a:rPr lang="ru-RU" b="1" dirty="0" smtClean="0"/>
              <a:t>Главный принцип креативности </a:t>
            </a:r>
            <a:r>
              <a:rPr lang="ru-RU" dirty="0" smtClean="0"/>
              <a:t>– взять то, что уже существует, и использовать это по-другому.</a:t>
            </a:r>
          </a:p>
          <a:p>
            <a:endParaRPr lang="ru-RU" dirty="0"/>
          </a:p>
        </p:txBody>
      </p:sp>
      <p:pic>
        <p:nvPicPr>
          <p:cNvPr id="392194" name="Picture 2" descr="https://psv4.userapi.com/c240331/u242600123/docs/d60/1933b88a2948/IMG_20220302_125342.jpg?extra=2j-MYnLQ2r2eCIkeuaJmYu37I5Wph3pgRtsMsAgMs9AvXEhVj_3qSwhVKIT-Hp9tI3wYJS4OQQxhV08tLTlmp06s3ydqQYXetkQa8MJBqcve6mkns17GUM330G8HeOkP5yWRyG-xGTzndggXatrlNLZvTF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857760"/>
            <a:ext cx="1357322" cy="180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s://psv4.userapi.com/c237231/u242600123/docs/d6/785acca4ac59/IMG_20211202_132528.jpg?extra=h8-nP8Wo2MM7e7GxocTOn8ZkQNA_gjM74FZWxoLnOso0vM8szUyiBwkksqm5evPzrRsIDoFucvLF2A2IW2aK7vXoP2KvA3r4q7_GH20z7LxltJP7MIGtwRecDC1jce1jvlh-GpDlXFESD49gqFIAh1W1oP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86058"/>
            <a:ext cx="1571636" cy="209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s://psv4.userapi.com/c236331/u242600123/docs/d9/b63934716613/IMG_20211220_153532.jpg?extra=yL4yYfHzB9HiiKc6nbrNbQ2NSNKKJushB73_4g_MrBp1IN_nHD3hqmz7TXn7k2dhOhOzaq6grDc5QxMe_qEmmJxMhB9OHpPNRDJPvHJl6UsBjAZskUV_Kk3RwPs4QYRlkPBbtgC0wxnR4qLOKL79yDIpsp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86058"/>
            <a:ext cx="1571636" cy="197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s://psv4.userapi.com/c237031/u242600123/docs/d20/ac1921047ded/IMG_20211220_153428.jpg?extra=rwieXi2ngdfC-wlPQNWP-104vOgsqGUdOLaiSXshJbCSPEvzzNsacuCMUf6TbiFY2lMpSPxKRtPoFFEy_dcY3074wRss9cQWGdSQl-KxgzBYx1WgWcbND8pM5A05hBUYsJKJAlC_U4_bGPE3n_eJbcWsS0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929198"/>
            <a:ext cx="200026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s://psv4.userapi.com/c236331/u242600123/docs/d33/a070f4924cfe/IMG_20211217_173357.jpg?extra=uftASwj6xmALnoPIYg7njqKM3nKUzxiC9uTbSXHTpuDf-cDMLgJ8Jnmu-VSTD20WLAozeaw_2pfW9DQ0UT3iEsJ8_wD-c2GBq2kqGZsLvOkfjZdPYQOHs-67YmJcDYbL892D_dSCCEJFJHFcD8ea0lU18II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786058"/>
            <a:ext cx="151968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486672" cy="909622"/>
          </a:xfrm>
        </p:spPr>
        <p:txBody>
          <a:bodyPr/>
          <a:lstStyle/>
          <a:p>
            <a:pPr algn="ctr"/>
            <a:r>
              <a:rPr lang="ru-RU" u="sng" dirty="0" smtClean="0"/>
              <a:t>Развитие креативности учащихся на уроках технологии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https://psv4.userapi.com/c237031/u242600123/docs/d38/55d2c34fe7a6/IMG_20211202_154845.jpg?extra=KiUBH6jBJmndUtXaLtSgg3AhSwhFclEyer6yBBO1fhydW5pOKuwJNLAyWVTEnPsRNMKiqrBk9leWD0BBRu8qkNCWiCJNUch7QH1EZUbgrCU0zKIas6JxvP9sy5vEfokK_L5H0wlukLiQQvfMQKoPW0hPJf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219" y="1295400"/>
            <a:ext cx="394335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Формы учебной работы</a:t>
            </a:r>
            <a:endParaRPr lang="ru-RU" u="sng" dirty="0"/>
          </a:p>
        </p:txBody>
      </p:sp>
      <p:pic>
        <p:nvPicPr>
          <p:cNvPr id="4" name="Содержимое 3" descr="https://psv4.userapi.com/c235031/u242600123/docs/d33/694664250dae/IMG_20210518_144826.jpg?extra=5CarsW4zqogeUuFju4YrEQ3WxyiLtRFyo4htIb22zhRFSozOBM7kiml-HG0lTd-dwH8y4oodBLc-w4TEyL1tcbWLBp8rGemeTZHX3K0y827KrPbCzzmJY8hTk4Zur7pdJ4YBrud_ckuUB2w787ODQxs3CTI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14818"/>
            <a:ext cx="2556382" cy="1863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psv4.userapi.com/c237131/u242600123/docs/d6/f3ddf3bab4ca/IMG_20210208_121443.jpg?extra=PY99IB4ABk02j2iC8ImMYQxjvXfXa0BiPqloi29hbViIAehhOoGtG15uoAuIqXRG56JeUaQiKbI9uIDfUgkKQEPzjPJkhOj09sxxOkxVtIbTmkIRnpPQqXjLLQhTMctjfkDfy6rzoVIjcdhqqm2UAnsx_KU"/>
          <p:cNvPicPr/>
          <p:nvPr/>
        </p:nvPicPr>
        <p:blipFill>
          <a:blip r:embed="rId3" cstate="print"/>
          <a:srcRect l="21360"/>
          <a:stretch>
            <a:fillRect/>
          </a:stretch>
        </p:blipFill>
        <p:spPr bwMode="auto">
          <a:xfrm>
            <a:off x="3071802" y="4000504"/>
            <a:ext cx="1487029" cy="251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psv4.userapi.com/c236331/u242600123/docs/d27/61b6be4c4d57/IMG_20210929_141210.jpg?extra=4Xbbnd76Smbet6y4cbsUvUpq48YIYVT1b7VQ0ZiIIRbWTNMP76j7AyRDxia7dNtfREIW2LQ9Q74Jh--obnGG_2Sy_LEoHz4n9hISChE1HpToWr09MZ8uY3M-JCOy2VwTIY_xIKRuHmg-9cwcV1FwAI-c78g"/>
          <p:cNvPicPr/>
          <p:nvPr/>
        </p:nvPicPr>
        <p:blipFill>
          <a:blip r:embed="rId4" cstate="print"/>
          <a:srcRect t="24390"/>
          <a:stretch>
            <a:fillRect/>
          </a:stretch>
        </p:blipFill>
        <p:spPr bwMode="auto">
          <a:xfrm>
            <a:off x="214282" y="1285860"/>
            <a:ext cx="300039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s://psv4.userapi.com/c240331/u242600123/docs/d42/92214e3b3993/IMG_20201118_111833.jpg?extra=U3oaIMlKcD6rWYeewgWBa-RuAbxUp2eCeEnGpQkNoqOy4PzN2SfT3opWGWKxU-14ACkddXTTnuNdDY5moRNs1U2A0QeHGy2jSNatmkzkoTQ0oIMot9wp9_mWUgb_NXSumdL_RbODnv4wikQzpoL3_qVQfe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285860"/>
            <a:ext cx="3117469" cy="237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s://psv4.userapi.com/c237031/u242600123/docs/d40/5891a3b0b03c/IMG_20220518_101944.jpg?extra=VmF6NnWvpUFSn3YKCOhqWcpoxpHqkz8ja22M1B7MJP6athUIGibnMoJ5TLZBlNg9DPiaG6f3NZtrKpuvGl-aWag-XRS6BpZ2Hywy3-Kd2vjxArVG1MRxTDF19QASVG3Sny-xo0s3cKH0Fzycwi-fkSYOkh0"/>
          <p:cNvPicPr/>
          <p:nvPr/>
        </p:nvPicPr>
        <p:blipFill>
          <a:blip r:embed="rId6" cstate="print"/>
          <a:srcRect t="7576"/>
          <a:stretch>
            <a:fillRect/>
          </a:stretch>
        </p:blipFill>
        <p:spPr bwMode="auto">
          <a:xfrm>
            <a:off x="500034" y="4000504"/>
            <a:ext cx="2111109" cy="259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843730" cy="909622"/>
          </a:xfrm>
        </p:spPr>
        <p:txBody>
          <a:bodyPr/>
          <a:lstStyle/>
          <a:p>
            <a:pPr algn="ctr"/>
            <a:r>
              <a:rPr lang="ru-RU" u="sng" dirty="0" smtClean="0"/>
              <a:t>Принципы развития креативности учащихся 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7358082" cy="5364170"/>
          </a:xfrm>
        </p:spPr>
        <p:txBody>
          <a:bodyPr/>
          <a:lstStyle/>
          <a:p>
            <a:r>
              <a:rPr lang="ru-RU" sz="2400" b="1" dirty="0" smtClean="0"/>
              <a:t>принцип</a:t>
            </a:r>
            <a:r>
              <a:rPr lang="ru-RU" sz="2400" dirty="0" smtClean="0"/>
              <a:t> развития мотивации к творческой деятельности;</a:t>
            </a:r>
          </a:p>
          <a:p>
            <a:r>
              <a:rPr lang="ru-RU" sz="2400" b="1" dirty="0" smtClean="0"/>
              <a:t> принцип </a:t>
            </a:r>
            <a:r>
              <a:rPr lang="ru-RU" sz="2400" dirty="0" smtClean="0"/>
              <a:t>развития умений самообразования и самовоспитания;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принцип</a:t>
            </a:r>
            <a:r>
              <a:rPr lang="ru-RU" sz="2400" dirty="0" smtClean="0"/>
              <a:t> приоритета творческой деятельности;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принцип </a:t>
            </a:r>
            <a:r>
              <a:rPr lang="ru-RU" sz="2400" dirty="0" smtClean="0"/>
              <a:t>согласования педагогического процесса и индивидуальных особенностей учащихся;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принцип</a:t>
            </a:r>
            <a:r>
              <a:rPr lang="ru-RU" sz="2400" dirty="0" smtClean="0"/>
              <a:t> выбора форм обучения, обеспечивающих самостоятельность и творчество учащихся.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214422"/>
          <a:ext cx="7238976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28600" y="304800"/>
            <a:ext cx="7010400" cy="1143000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Классификация уроков по основному типу обучения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Основная цель </a:t>
            </a:r>
            <a:r>
              <a:rPr lang="ru-RU" dirty="0" smtClean="0"/>
              <a:t>- раскрытие творческого потенциала ученика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5238"/>
            <a:ext cx="7358082" cy="42211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sz="2400" dirty="0" smtClean="0"/>
              <a:t>подобрать комплекс упражнений и заданий для вовлечения детей в творческую деятельность;</a:t>
            </a:r>
          </a:p>
          <a:p>
            <a:r>
              <a:rPr lang="ru-RU" sz="2400" dirty="0" smtClean="0"/>
              <a:t> разработать и апробировать конспекты уроков технологии, используя различные приемы и методы для развития творческих способностей учащихся;</a:t>
            </a:r>
          </a:p>
          <a:p>
            <a:r>
              <a:rPr lang="ru-RU" sz="2400" dirty="0" smtClean="0"/>
              <a:t> способствовать повышению интереса к урокам технологии.</a:t>
            </a:r>
          </a:p>
          <a:p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382000" cy="914400"/>
          </a:xfrm>
        </p:spPr>
        <p:txBody>
          <a:bodyPr/>
          <a:lstStyle/>
          <a:p>
            <a:pPr algn="ctr"/>
            <a:r>
              <a:rPr lang="ru-RU" dirty="0" smtClean="0"/>
              <a:t>Комплекс упражнений и заданий для вовлечения детей в творческую деятельность</a:t>
            </a:r>
            <a:endParaRPr lang="ru-RU" dirty="0"/>
          </a:p>
        </p:txBody>
      </p:sp>
      <p:pic>
        <p:nvPicPr>
          <p:cNvPr id="4" name="Содержимое 3" descr="https://psv4.userapi.com/c237231/u242600123/docs/d14/7a6dfe7aeada/IMG_20220325_080946.jpg?extra=2XN074gb9f6_jMFsbAAEajEbD8euHP8ci6ka7QaStJWdRErSnBWfvZBVXgpwBN_22Ui4rRFKz88DvbhuXDLXgxbr84nlOCeEISJkEpGgvu62yKd9C4fbfdvzhIZr8QhXV4tR0sphrbbGSh7z7N6GY9mv4K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1354334" cy="1806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psv4.userapi.com/c237131/u242600123/docs/d54/cf5fd0c823be/IMG_20220323_151244.jpg?extra=_pMKd4DanJ_nftSo7_6dnBbz8x5VDpUX7bFOfHnYIveAjR3vMh2arBZPH3J7-i_FV8bfEPKlfzpa_qwqqVm2TDe11D1wPNYu4bpon3jDoM7wCpo2fUSxJvDNQWIhY996LamJH3e1xqcLxlB43x3Cz7ENPQ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71612"/>
            <a:ext cx="1531870" cy="116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psv4.userapi.com/c237231/u242600123/docs/d16/e87634a44643/IMG_20220325_080845.jpg?extra=HWwRsi57W-hhdauwXhVj1bGv9XwmvrQNBQ1AGYUXuGqdukBkZ5TRb_Ox5THhlG3JbGaZ5PlpyFvR5iIt9TV7jsTGokPOL_AIGLV3y4Tn6_YCx1zrmyUgNmht1Xj-atpOqptpsmBB8tWdLPeXs9N72NhSLI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743616" y="899930"/>
            <a:ext cx="2029827" cy="280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s://psv4.userapi.com/c237031/u242600123/docs/d30/483d667edacf/IMG_20220215_134208.jpg?extra=r5zcHO8hAyRQs7FZePivuzWSc9QMTN-9V0KcFVAJFONUb8rMJb6p5M4dYJ55KAy-pcaxLOObtahlVXRVAL6r6GGF7pAPg3RDYanLll50cUi1iTQqb8GI6EIn4YaKJ-nAwD7VMn0sE2Q9vzDBnhLchj5b7u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857628"/>
            <a:ext cx="2991293" cy="22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s://psv4.userapi.com/c235031/u242600123/docs/d50/7b5d11d76fdb/IMG_20220304_093759.jpg?extra=TcwdZM_MZBoPH3ipdWk4gk-F7KdP1ys_6UCRpcJXmkHmqNklFZzAf8qqnE1_8mEWqczsbmSUAsHNv_k8n07acqNLOvzr0qMe--V1l2XPrBwZAavtnEJoabk3jJBVXceggS4mSTkSE8QiJDa84XKxYtbq7X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857628"/>
            <a:ext cx="298776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ppt/theme/theme10.xml><?xml version="1.0" encoding="utf-8"?>
<a:theme xmlns:a="http://schemas.openxmlformats.org/drawingml/2006/main" name="6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шестеренки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шестеренки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шестеренки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4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5_шестеренки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6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6_шестеренки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8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7_шестеренки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0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шестеренки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шестеренки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192</TotalTime>
  <Words>170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32</vt:i4>
      </vt:variant>
      <vt:variant>
        <vt:lpstr>Заголовки слайдов</vt:lpstr>
      </vt:variant>
      <vt:variant>
        <vt:i4>12</vt:i4>
      </vt:variant>
    </vt:vector>
  </HeadingPairs>
  <TitlesOfParts>
    <vt:vector size="44" baseType="lpstr">
      <vt:lpstr>Quotable</vt:lpstr>
      <vt:lpstr>Default Design</vt:lpstr>
      <vt:lpstr>1_Custom Design</vt:lpstr>
      <vt:lpstr>2_Custom Design</vt:lpstr>
      <vt:lpstr>шестеренки</vt:lpstr>
      <vt:lpstr>3_Custom Design</vt:lpstr>
      <vt:lpstr>4_Custom Design</vt:lpstr>
      <vt:lpstr>1_шестеренки</vt:lpstr>
      <vt:lpstr>5_Custom Design</vt:lpstr>
      <vt:lpstr>6_Custom Design</vt:lpstr>
      <vt:lpstr>2_шестеренки</vt:lpstr>
      <vt:lpstr>7_Custom Design</vt:lpstr>
      <vt:lpstr>8_Custom Design</vt:lpstr>
      <vt:lpstr>3_шестеренки</vt:lpstr>
      <vt:lpstr>9_Custom Design</vt:lpstr>
      <vt:lpstr>10_Custom Design</vt:lpstr>
      <vt:lpstr>Тема3</vt:lpstr>
      <vt:lpstr>11_Custom Design</vt:lpstr>
      <vt:lpstr>12_Custom Design</vt:lpstr>
      <vt:lpstr>4_шестеренки</vt:lpstr>
      <vt:lpstr>13_Custom Design</vt:lpstr>
      <vt:lpstr>14_Custom Design</vt:lpstr>
      <vt:lpstr>5_шестеренки</vt:lpstr>
      <vt:lpstr>15_Custom Design</vt:lpstr>
      <vt:lpstr>16_Custom Design</vt:lpstr>
      <vt:lpstr>6_шестеренки</vt:lpstr>
      <vt:lpstr>17_Custom Design</vt:lpstr>
      <vt:lpstr>18_Custom Design</vt:lpstr>
      <vt:lpstr>7_шестеренки</vt:lpstr>
      <vt:lpstr>19_Custom Design</vt:lpstr>
      <vt:lpstr>20_Custom Design</vt:lpstr>
      <vt:lpstr>Берлин</vt:lpstr>
      <vt:lpstr>«Формирование функциональной грамотности. Креативное мышление на уроках технологии» </vt:lpstr>
      <vt:lpstr>ПОНЯТИЕ ФУНКЦИОНАЛЬНОЙ ГРАМОТНОСТИ </vt:lpstr>
      <vt:lpstr>Что такое креативное мышление ? </vt:lpstr>
      <vt:lpstr>Развитие креативности учащихся на уроках технологии </vt:lpstr>
      <vt:lpstr>Формы учебной работы</vt:lpstr>
      <vt:lpstr>Принципы развития креативности учащихся </vt:lpstr>
      <vt:lpstr>Слайд 7</vt:lpstr>
      <vt:lpstr>Основная цель - раскрытие творческого потенциала ученика  </vt:lpstr>
      <vt:lpstr>Комплекс упражнений и заданий для вовлечения детей в творческую деятельность</vt:lpstr>
      <vt:lpstr>ИКТ технологии</vt:lpstr>
      <vt:lpstr>Метод проектов</vt:lpstr>
      <vt:lpstr>Атмосфера доброжелательности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Компьюниум</dc:creator>
  <cp:lastModifiedBy>Учитель</cp:lastModifiedBy>
  <cp:revision>18</cp:revision>
  <dcterms:created xsi:type="dcterms:W3CDTF">2022-11-01T15:32:22Z</dcterms:created>
  <dcterms:modified xsi:type="dcterms:W3CDTF">2022-11-02T08:46:27Z</dcterms:modified>
</cp:coreProperties>
</file>