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D7014-F453-4FB8-BA64-74DDF8F06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AF52C3-784D-41AB-9C49-D158A096E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06D1F9-03F7-4EB4-9B70-9EE9C441F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8D8-134B-4F3B-9DA1-D04391A8E29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CEE91-FFE9-4EC6-B5E3-B99E247CB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3FF00F-2527-49D3-B494-CBDD16FAB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45B-B8D1-4733-A293-9845FC69D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47B5F-BA17-472B-8BB8-3EC5F8A8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9D4751-3F5C-40F3-B858-BD3D8A59E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72D24-DDC4-444C-9761-58F8AD7C1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8D8-134B-4F3B-9DA1-D04391A8E29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379DA-171D-4DA7-81E2-3F5018E2C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6B36EB-99A6-40D3-88DB-BDBE27E8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45B-B8D1-4733-A293-9845FC69D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2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EB6491-80CB-45B7-B1DD-2116D2E88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54524B-38BF-4752-9445-410F8597F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C9F14F-B11C-4934-8115-56471C6D7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8D8-134B-4F3B-9DA1-D04391A8E29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30C832-C96A-47E1-A700-F5A7D0D8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2E7E90-A184-4435-919E-114389F3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45B-B8D1-4733-A293-9845FC69D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5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AF0FA-B74D-4E31-B150-E3BD8810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76F65D-21BC-4420-B65F-6F378D82A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CFBF8-00A7-4D3A-A0DD-777F0CEF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8D8-134B-4F3B-9DA1-D04391A8E29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25D3F-0317-4A0E-BB8A-DF9989F6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4B64D1-F73A-4E31-8FFC-7BE68E19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45B-B8D1-4733-A293-9845FC69D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4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0D768-4C7E-48CC-A6F6-7D3D9CE7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F84DFF-DE2A-4922-BA0E-DEC22B906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E1DE35-9603-4C3E-9058-D7FFA89F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8D8-134B-4F3B-9DA1-D04391A8E29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760294-E1B1-4FF1-B3FF-FA263F17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A4B8EE-77E3-4A76-B900-EDB0A1C8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45B-B8D1-4733-A293-9845FC69D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5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9881A-0597-4ADA-9567-BFB27C94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B9FACE-E31D-47D0-B538-640033F11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B3065C-5D1F-47FB-A1DB-E9C177B1D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CE15A0-45D9-482C-9804-8B213584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8D8-134B-4F3B-9DA1-D04391A8E29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263E7F-8FA8-4150-8EA9-388E8217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00AA12-F947-4614-A083-DF9F79FF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45B-B8D1-4733-A293-9845FC69D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15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BB24A-87DE-46D9-B797-5908A7AA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BDACEA-7BCB-4003-AC93-3092FE856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BD1397-4985-4FB4-931B-18B28C3B4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F83735-939F-47DB-86DA-078F073D7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4AE1DB-BDCB-447C-A192-2417484A4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DD0531-95B9-4971-B774-BCF1B097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8D8-134B-4F3B-9DA1-D04391A8E29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BA121F-C589-4F9A-ABE7-D522F98E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1F5B84-311F-48D0-9BB2-B262444B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45B-B8D1-4733-A293-9845FC69D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7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5E115-0090-4F3E-BE61-272FA4F88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5FDE61-2211-47FB-A027-89A43A61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8D8-134B-4F3B-9DA1-D04391A8E29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F2F43B-3892-40A3-8CF0-0C39118C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5632F3-569A-458A-881A-911F310B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45B-B8D1-4733-A293-9845FC69D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9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03DF5C0-9C40-4C9E-BAC0-453E5DF9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8D8-134B-4F3B-9DA1-D04391A8E29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2FF10C-D9EF-4C0F-BB42-D2680E08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2B0235-0923-423B-A7FD-3AED4848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45B-B8D1-4733-A293-9845FC69D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39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D181C-39A9-4F88-8A0D-DAB190D38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B9DFCE-66B9-48BA-AE3D-3B889C9D4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6CD861-39A8-4414-A395-DEFC8C20D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EB46EE-8530-49C5-A917-1876BB615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8D8-134B-4F3B-9DA1-D04391A8E29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9A68C9-4F2A-48F2-BC8F-C080E0A3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0A5C81-AE43-431F-8504-4D35DD95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45B-B8D1-4733-A293-9845FC69D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78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AC0B3-E755-4950-9C76-1387D1F52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0D7F8B-5E78-48AA-BFD9-12E7775DB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009788-904F-470F-B9F1-368EFC184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82788-CB65-45C7-BE2E-F9D6E19D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48D8-134B-4F3B-9DA1-D04391A8E29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562FB6-68F4-4755-8C00-08597588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C64F62-67C7-47DF-9C4F-DDAD7472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F45B-B8D1-4733-A293-9845FC69D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4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0EDD9-D399-42A1-95E7-CD3C63C7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F8C45B-879D-4B96-A101-7F5150211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43CFC7-D1B3-49D2-8075-A942CA1C3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348D8-134B-4F3B-9DA1-D04391A8E29F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CD7B7B-82A7-4848-999E-25C04D7B3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0E3FFF-A61C-4E79-A048-B35D0EEC3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2F45B-B8D1-4733-A293-9845FC69D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9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AE172F-1A03-4D9A-8455-B32D81398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240" y="156060"/>
            <a:ext cx="8041321" cy="56758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5C95B9-FAB7-4436-885E-DEC7980E41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7827" y="4307920"/>
            <a:ext cx="2560542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6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84695D-FE30-4417-9465-F591F82017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4095" y="277095"/>
            <a:ext cx="6303810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0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C25B82-5B81-4DB0-AF1A-10AE985C5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76" t="-160" r="58432"/>
          <a:stretch/>
        </p:blipFill>
        <p:spPr>
          <a:xfrm>
            <a:off x="625613" y="-355107"/>
            <a:ext cx="2774534" cy="42879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B48A7D-A21A-4991-8253-71E8D082D2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00" t="14240" r="31200" b="22588"/>
          <a:stretch/>
        </p:blipFill>
        <p:spPr>
          <a:xfrm>
            <a:off x="4954286" y="179771"/>
            <a:ext cx="2283427" cy="32492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4C20C5-48C2-4A7A-AA9F-4B7E88CAA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575" r="8124"/>
          <a:stretch/>
        </p:blipFill>
        <p:spPr>
          <a:xfrm>
            <a:off x="9258556" y="-248575"/>
            <a:ext cx="1518936" cy="39239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3347CD-ED2E-46B4-BCB8-AF40B2FC55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915" y="4953740"/>
            <a:ext cx="1618107" cy="14818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8C5733-931F-4D36-8CFF-BDFFADAB8B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7515" y="3784104"/>
            <a:ext cx="3063200" cy="28164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8EB12B-831A-41B8-B5D9-F16057B4122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350" y="4518734"/>
            <a:ext cx="2261668" cy="20818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8FC979-BF32-4C0B-84FF-72A6587712A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7128" y="5169647"/>
            <a:ext cx="702364" cy="8386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261DD4-AD5C-4CD2-AB2E-5B076BF1A0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308" y="4915372"/>
            <a:ext cx="1116564" cy="13398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FAADBF-8CF1-406B-8399-A23F7D080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132" y="4284765"/>
            <a:ext cx="1639084" cy="197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5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 0.02477 L -0.0112 0.02477 C -0.0155 0.0243 -0.0198 0.0243 -0.02396 0.02338 C -0.02552 0.02292 -0.02696 0.02129 -0.02852 0.0206 L -0.0323 0.01921 C -0.03308 0.01852 -0.03373 0.01736 -0.03451 0.01667 C -0.03542 0.01597 -0.03646 0.01574 -0.0375 0.01528 C -0.03907 0.01458 -0.0405 0.01366 -0.04206 0.01273 L -0.04427 0.01134 C -0.04506 0.01088 -0.04584 0.01088 -0.04649 0.00995 C -0.04727 0.00903 -0.04792 0.00787 -0.0487 0.00741 C -0.05 0.00648 -0.05131 0.00648 -0.05248 0.00602 C -0.05326 0.00555 -0.05404 0.00486 -0.05482 0.00463 C -0.05651 0.00417 -0.05821 0.0037 -0.06003 0.00324 C -0.06433 0.00069 -0.06016 0.00301 -0.06602 0.00069 C -0.06797 -0.00023 -0.06993 -0.00139 -0.07201 -0.00208 C -0.075 -0.00301 -0.07904 -0.0044 -0.08177 -0.00602 C -0.08256 -0.00648 -0.08334 -0.00671 -0.08399 -0.00741 C -0.08477 -0.0081 -0.08542 -0.00949 -0.0862 -0.00996 C -0.0875 -0.01088 -0.08881 -0.01088 -0.08998 -0.01134 C -0.09076 -0.01158 -0.09154 -0.01227 -0.09219 -0.01273 C -0.09349 -0.0132 -0.0948 -0.01343 -0.09597 -0.01389 C -0.09753 -0.01482 -0.09896 -0.01574 -0.10052 -0.01667 C -0.10131 -0.01713 -0.10196 -0.01759 -0.10274 -0.01806 C -0.10469 -0.01898 -0.10691 -0.01898 -0.10873 -0.0206 C -0.10977 -0.02153 -0.11068 -0.02269 -0.11172 -0.02338 C -0.11368 -0.02454 -0.11576 -0.02477 -0.11771 -0.02593 C -0.12735 -0.03171 -0.11758 -0.02616 -0.12605 -0.02986 C -0.12683 -0.03033 -0.12748 -0.03102 -0.12826 -0.03125 C -0.12943 -0.03195 -0.13073 -0.03218 -0.13204 -0.03264 C -0.13295 -0.0331 -0.13399 -0.03357 -0.13503 -0.03403 C -0.13646 -0.03449 -0.13802 -0.03472 -0.13946 -0.03519 C -0.1405 -0.03565 -0.14154 -0.03634 -0.14245 -0.03658 C -0.14584 -0.0375 -0.15039 -0.0382 -0.15378 -0.03935 C -0.15573 -0.04005 -0.15769 -0.04097 -0.15977 -0.0419 C -0.16068 -0.04236 -0.16172 -0.04283 -0.16276 -0.04329 C -0.1642 -0.04421 -0.16563 -0.04583 -0.16719 -0.04607 L -0.17696 -0.04722 C -0.18243 -0.04977 -0.18125 -0.04954 -0.18972 -0.05 C -0.20248 -0.0507 -0.21524 -0.05093 -0.228 -0.05139 C -0.2349 -0.05533 -0.22735 -0.05139 -0.24375 -0.05394 C -0.2448 -0.05417 -0.24571 -0.05509 -0.24675 -0.05533 C -0.25066 -0.05602 -0.25469 -0.05625 -0.25873 -0.05671 C -0.26485 -0.06019 -0.25782 -0.05648 -0.27149 -0.05926 C -0.27227 -0.05949 -0.27292 -0.06042 -0.2737 -0.06065 C -0.27644 -0.06134 -0.27917 -0.06158 -0.28204 -0.06204 C -0.28881 -0.06505 -0.28047 -0.06158 -0.29167 -0.06458 C -0.29271 -0.06482 -0.29375 -0.06551 -0.29467 -0.06597 C -0.29623 -0.06644 -0.29779 -0.06667 -0.29922 -0.06736 C -0.30026 -0.06759 -0.30118 -0.06829 -0.30222 -0.06852 C -0.30391 -0.06921 -0.30573 -0.06945 -0.30743 -0.06991 C -0.31498 -0.07246 -0.30443 -0.07083 -0.31797 -0.07384 C -0.31993 -0.07431 -0.32201 -0.07454 -0.32396 -0.07523 C -0.32605 -0.07593 -0.328 -0.07708 -0.32995 -0.07801 C -0.33099 -0.07847 -0.33191 -0.07894 -0.33295 -0.07917 C -0.33477 -0.07963 -0.33646 -0.08009 -0.33816 -0.08056 C -0.3392 -0.08102 -0.34024 -0.08171 -0.34128 -0.08195 C -0.34323 -0.08241 -0.34519 -0.08264 -0.34727 -0.08333 C -0.34974 -0.08403 -0.35222 -0.08542 -0.35469 -0.08588 C -0.35704 -0.08634 -0.36342 -0.08773 -0.36602 -0.08866 C -0.36849 -0.08935 -0.37097 -0.09051 -0.37344 -0.09121 C -0.37526 -0.09167 -0.37696 -0.0919 -0.37865 -0.09259 C -0.38047 -0.09329 -0.38217 -0.09445 -0.38399 -0.09514 C -0.3849 -0.09583 -0.38594 -0.0963 -0.38698 -0.09653 C -0.3905 -0.09722 -0.39401 -0.09746 -0.3974 -0.09792 C -0.40026 -0.09838 -0.403 -0.09861 -0.40573 -0.09931 C -0.40821 -0.09977 -0.41081 -0.1007 -0.41316 -0.10185 C -0.41394 -0.10232 -0.41472 -0.10301 -0.4155 -0.10324 C -0.41849 -0.10394 -0.42149 -0.10417 -0.42448 -0.10463 C -0.42644 -0.10556 -0.42852 -0.10602 -0.43047 -0.10718 C -0.43125 -0.10764 -0.43191 -0.10833 -0.43269 -0.10857 C -0.43542 -0.10926 -0.43816 -0.10949 -0.44089 -0.10996 C -0.44584 -0.11273 -0.44076 -0.10996 -0.44922 -0.1125 C -0.45026 -0.11296 -0.45118 -0.11366 -0.45222 -0.11389 C -0.45443 -0.11458 -0.45677 -0.11458 -0.45899 -0.11528 C -0.46016 -0.11551 -0.46146 -0.11644 -0.46276 -0.11667 C -0.46667 -0.11713 -0.47071 -0.11736 -0.47474 -0.11783 C -0.47566 -0.11829 -0.4767 -0.11898 -0.47774 -0.11921 C -0.48412 -0.1206 -0.48698 -0.11991 -0.49271 -0.12199 C -0.49467 -0.12269 -0.49675 -0.12361 -0.4987 -0.12454 C -0.49974 -0.125 -0.50066 -0.1257 -0.5017 -0.12593 C -0.50417 -0.12639 -0.50664 -0.12662 -0.50925 -0.12732 C -0.51068 -0.12755 -0.51224 -0.12824 -0.51368 -0.12847 C -0.51693 -0.12917 -0.52019 -0.1294 -0.52344 -0.12986 C -0.52539 -0.13079 -0.52748 -0.13148 -0.52943 -0.13264 C -0.53164 -0.1338 -0.53386 -0.13611 -0.5362 -0.13658 L -0.54297 -0.13796 C -0.54388 -0.13843 -0.54493 -0.13889 -0.54597 -0.13912 C -0.5474 -0.13982 -0.54896 -0.13982 -0.55039 -0.14051 C -0.55443 -0.14236 -0.55443 -0.14352 -0.55795 -0.14445 C -0.5599 -0.14514 -0.56198 -0.14537 -0.56394 -0.14583 C -0.57305 -0.15116 -0.56381 -0.1463 -0.57292 -0.14977 C -0.5737 -0.15023 -0.57448 -0.15093 -0.57513 -0.15116 C -0.57722 -0.15208 -0.57917 -0.15324 -0.58112 -0.15394 C -0.58269 -0.1544 -0.58425 -0.15463 -0.58568 -0.15509 C -0.5875 -0.15602 -0.5892 -0.15741 -0.59089 -0.15787 C -0.59336 -0.15857 -0.59597 -0.1588 -0.59844 -0.15926 C -0.63386 -0.175 -0.603 -0.16181 -0.70196 -0.15926 C -0.70339 -0.15926 -0.70925 -0.15625 -0.71016 -0.15509 C -0.71094 -0.1544 -0.71159 -0.15278 -0.71237 -0.15255 C -0.71563 -0.15139 -0.71888 -0.15162 -0.72214 -0.15116 C -0.72292 -0.1507 -0.7237 -0.15023 -0.72435 -0.14977 C -0.72539 -0.14931 -0.72735 -0.14861 -0.72735 -0.14861 " pathEditMode="relative" ptsTypes="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3.125E-6 0.00024 C 0.003 -0.00046 0.00599 -0.00046 0.00899 -0.00138 C 0.00977 -0.00185 0.01042 -0.00347 0.0112 -0.00416 C 0.01211 -0.00486 0.01315 -0.00509 0.0142 -0.00555 C 0.01498 -0.00625 0.01563 -0.0074 0.01641 -0.0081 C 0.01745 -0.00879 0.01849 -0.00902 0.0194 -0.00949 C 0.02019 -0.00972 0.02097 -0.01041 0.02175 -0.01088 C 0.02266 -0.01203 0.02383 -0.01319 0.02474 -0.01481 C 0.02813 -0.02083 0.02409 -0.01759 0.02839 -0.02013 C 0.02891 -0.02152 0.0293 -0.02291 0.02995 -0.02407 C 0.0306 -0.02523 0.03151 -0.02592 0.03216 -0.02685 C 0.0362 -0.03171 0.03386 -0.02986 0.0375 -0.03217 C 0.03894 -0.03611 0.03868 -0.03657 0.04115 -0.03865 C 0.04193 -0.03935 0.04271 -0.03935 0.04349 -0.04004 C 0.04506 -0.04166 0.04792 -0.04537 0.04792 -0.04513 C 0.0517 -0.05532 0.04688 -0.04305 0.0517 -0.05347 C 0.05222 -0.05463 0.05261 -0.05625 0.05326 -0.0574 C 0.05456 -0.06018 0.05651 -0.06226 0.05769 -0.06551 C 0.05964 -0.0706 0.05834 -0.06898 0.06146 -0.07083 C 0.06224 -0.07199 0.06289 -0.07361 0.06368 -0.07476 C 0.06459 -0.07592 0.06589 -0.07615 0.06667 -0.07731 C 0.06771 -0.07893 0.06797 -0.08125 0.06901 -0.08263 C 0.07006 -0.08449 0.07149 -0.08541 0.07266 -0.0868 C 0.07722 -0.09166 0.07279 -0.0868 0.07722 -0.09351 C 0.07787 -0.09444 0.07878 -0.09513 0.07943 -0.09606 C 0.08021 -0.09722 0.08099 -0.09861 0.08164 -0.1 C 0.08229 -0.10138 0.08256 -0.10301 0.08321 -0.10416 C 0.08386 -0.10486 0.08477 -0.10486 0.08542 -0.10532 C 0.08881 -0.11435 0.0849 -0.10555 0.0892 -0.11064 C 0.09011 -0.1118 0.09063 -0.11342 0.09141 -0.11481 C 0.09336 -0.11759 0.09375 -0.11736 0.09597 -0.11875 C 0.09675 -0.1206 0.09727 -0.12268 0.09818 -0.12407 C 0.09883 -0.125 0.09974 -0.12476 0.10052 -0.12546 C 0.10144 -0.12615 0.10261 -0.12685 0.10352 -0.12801 C 0.1043 -0.12916 0.10482 -0.13101 0.10573 -0.13217 C 0.11094 -0.13865 0.10651 -0.13171 0.11094 -0.13611 C 0.11875 -0.14375 0.11263 -0.13981 0.11771 -0.14282 C 0.12201 -0.15416 0.11498 -0.13657 0.1237 -0.15208 C 0.12513 -0.15439 0.12644 -0.1574 0.12826 -0.15879 C 0.12917 -0.15949 0.13021 -0.15972 0.13125 -0.15995 C 0.13724 -0.16713 0.12995 -0.15787 0.13503 -0.16666 C 0.13959 -0.175 0.1362 -0.16713 0.14102 -0.17338 C 0.14206 -0.175 0.14284 -0.17708 0.14401 -0.1787 C 0.14558 -0.18101 0.1474 -0.18333 0.14922 -0.18541 C 0.15196 -0.18842 0.15287 -0.1875 0.15521 -0.19213 C 0.1569 -0.19537 0.15769 -0.20023 0.15977 -0.20277 C 0.16042 -0.2037 0.1612 -0.20463 0.16198 -0.20532 C 0.16498 -0.2081 0.16368 -0.20509 0.16654 -0.20926 C 0.1681 -0.2118 0.16927 -0.21527 0.17097 -0.21736 C 0.17175 -0.21828 0.17253 -0.21898 0.17318 -0.22013 C 0.175 -0.22291 0.17631 -0.22731 0.17852 -0.22939 C 0.18099 -0.23148 0.1836 -0.23333 0.18594 -0.23611 C 0.19011 -0.24097 0.18737 -0.23796 0.19427 -0.24398 C 0.19519 -0.2449 0.19623 -0.24606 0.19727 -0.24676 C 0.1987 -0.24768 0.20039 -0.24768 0.2017 -0.2493 C 0.20326 -0.25115 0.20456 -0.25347 0.20625 -0.25463 C 0.20743 -0.25555 0.20886 -0.25625 0.21003 -0.2574 C 0.21107 -0.25833 0.21198 -0.26018 0.21302 -0.26134 C 0.21394 -0.2625 0.21511 -0.26296 0.21602 -0.26412 C 0.22305 -0.27291 0.21302 -0.26342 0.22123 -0.2706 C 0.22175 -0.27199 0.22201 -0.27361 0.22279 -0.27476 C 0.22331 -0.27546 0.22422 -0.27546 0.225 -0.27592 C 0.22631 -0.27685 0.22761 -0.27754 0.22878 -0.2787 C 0.23034 -0.28009 0.23164 -0.28263 0.23321 -0.28402 C 0.23425 -0.28495 0.23529 -0.28564 0.2362 -0.28657 C 0.23698 -0.2875 0.23763 -0.28865 0.23854 -0.28935 C 0.23972 -0.29004 0.24102 -0.29027 0.24219 -0.29074 C 0.24297 -0.29166 0.24375 -0.29259 0.24453 -0.29328 C 0.24519 -0.29398 0.2461 -0.29375 0.24675 -0.29467 C 0.2474 -0.2956 0.24753 -0.29768 0.24831 -0.29861 C 0.24883 -0.29953 0.24974 -0.2993 0.25052 -0.3 C 0.25131 -0.30069 0.25196 -0.30185 0.25274 -0.30254 C 0.25326 -0.30393 0.25365 -0.30555 0.2543 -0.30671 C 0.2569 -0.31157 0.2569 -0.30949 0.25951 -0.31342 C 0.26211 -0.31713 0.2625 -0.32037 0.26628 -0.32268 L 0.27071 -0.32523 C 0.27149 -0.32569 0.27227 -0.32662 0.27305 -0.32662 C 0.28425 -0.32824 0.27904 -0.32731 0.28881 -0.32939 C 0.29506 -0.3331 0.28503 -0.32731 0.29623 -0.33194 C 0.29779 -0.33263 0.29922 -0.33379 0.30078 -0.33472 L 0.303 -0.33588 L 0.30521 -0.33726 C 0.30664 -0.34097 0.30834 -0.34652 0.3112 -0.34652 L 0.31433 -0.34652 " pathEditMode="relative" rAng="0" ptsTypes="AAAAAAAAAAA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4815 L 0.00065 0.04838 C 0.00599 0.04444 0.00586 0.0456 0.00964 0.04005 C 0.01576 0.03055 0.00807 0.0419 0.01328 0.03079 C 0.01393 0.0294 0.01484 0.02893 0.01563 0.02801 C 0.02135 0.01944 0.01445 0.02801 0.02005 0.0213 C 0.0263 0.00486 0.01523 0.0331 0.02461 0.01343 C 0.02513 0.01227 0.02474 0.01042 0.02539 0.00926 C 0.02617 0.00787 0.02747 0.00787 0.02839 0.00671 C 0.03021 0.0044 0.03529 -0.00347 0.03815 -0.00532 C 0.03932 -0.00625 0.04063 -0.00602 0.0418 -0.00671 C 0.0444 -0.0081 0.04688 -0.01042 0.04935 -0.01204 C 0.05156 -0.01343 0.05391 -0.01458 0.05612 -0.01597 L 0.06289 -0.01991 C 0.06354 -0.02037 0.06432 -0.02107 0.0651 -0.0213 C 0.06641 -0.02176 0.06758 -0.02199 0.06888 -0.02269 C 0.0793 -0.02778 0.06797 -0.02338 0.07708 -0.02662 C 0.0819 -0.03241 0.07643 -0.02662 0.08464 -0.03079 C 0.08568 -0.03125 0.08659 -0.03264 0.08763 -0.03333 C 0.08906 -0.03449 0.09063 -0.03519 0.09206 -0.03611 C 0.09427 -0.03704 0.09661 -0.03773 0.09883 -0.03866 C 0.09961 -0.03912 0.10039 -0.03982 0.10104 -0.04005 C 0.1026 -0.04051 0.10417 -0.04074 0.1056 -0.04144 C 0.10781 -0.04213 0.11016 -0.04306 0.11237 -0.04398 C 0.11406 -0.04491 0.11589 -0.04583 0.11758 -0.04676 C 0.11836 -0.04699 0.11914 -0.04769 0.11979 -0.04792 C 0.12214 -0.04907 0.12435 -0.04977 0.12656 -0.0507 C 0.1388 -0.05602 0.12747 -0.05139 0.13411 -0.05463 C 0.13516 -0.05509 0.13607 -0.05556 0.13711 -0.05602 C 0.13789 -0.05648 0.13854 -0.05695 0.13932 -0.05741 C 0.14036 -0.05787 0.14141 -0.0581 0.14232 -0.0588 C 0.14388 -0.05949 0.14531 -0.06065 0.14688 -0.06134 C 0.15755 -0.06574 0.14648 -0.05903 0.15807 -0.06528 C 0.15938 -0.06597 0.16055 -0.06713 0.16185 -0.06806 C 0.16406 -0.06945 0.16471 -0.06968 0.16706 -0.0706 C 0.1724 -0.07708 0.16576 -0.06968 0.17305 -0.07477 C 0.17396 -0.07523 0.17461 -0.07662 0.17539 -0.07732 C 0.17604 -0.07801 0.17682 -0.07824 0.1776 -0.0787 C 0.17865 -0.0794 0.17956 -0.08056 0.1806 -0.08148 C 0.18138 -0.08195 0.18216 -0.08218 0.18281 -0.08264 C 0.18542 -0.08472 0.18802 -0.08657 0.19036 -0.08935 C 0.19115 -0.09028 0.1918 -0.09167 0.19258 -0.09213 C 0.19401 -0.09282 0.19557 -0.09306 0.19714 -0.09329 C 0.19883 -0.0956 0.20299 -0.10139 0.20456 -0.10278 C 0.20833 -0.10579 0.21198 -0.10926 0.21589 -0.11204 C 0.21836 -0.11389 0.22096 -0.11551 0.22331 -0.11736 C 0.22539 -0.11898 0.22721 -0.12176 0.22943 -0.12269 C 0.23112 -0.12361 0.23294 -0.12454 0.23464 -0.12546 C 0.23607 -0.12616 0.23763 -0.12755 0.23906 -0.12801 L 0.24284 -0.1294 C 0.24388 -0.13079 0.24479 -0.13241 0.24583 -0.13333 C 0.24779 -0.13519 0.24987 -0.13611 0.25182 -0.1375 C 0.2526 -0.13796 0.25339 -0.13843 0.25417 -0.13866 C 0.25534 -0.13935 0.25664 -0.13958 0.25781 -0.14005 C 0.26016 -0.14282 0.26042 -0.14329 0.26315 -0.14537 C 0.2638 -0.14607 0.26471 -0.14607 0.26536 -0.14676 C 0.26615 -0.14745 0.2668 -0.14884 0.26758 -0.14954 C 0.26953 -0.15093 0.27174 -0.15185 0.27357 -0.15347 C 0.28333 -0.16204 0.26784 -0.15301 0.2819 -0.16019 C 0.28268 -0.16111 0.28333 -0.16204 0.28411 -0.16273 C 0.2862 -0.16435 0.29193 -0.16713 0.29388 -0.16806 C 0.29466 -0.16852 0.29544 -0.16875 0.29609 -0.16945 C 0.29688 -0.17014 0.29753 -0.17153 0.29844 -0.17222 C 0.29987 -0.17292 0.30143 -0.17292 0.30286 -0.17338 C 0.30365 -0.17384 0.30443 -0.17431 0.30508 -0.17477 C 0.30612 -0.17523 0.30716 -0.1757 0.30807 -0.17616 C 0.31094 -0.17755 0.31315 -0.1787 0.31563 -0.18148 C 0.31719 -0.1831 0.32018 -0.18681 0.32018 -0.18657 C 0.32474 -0.19907 0.31849 -0.18403 0.32383 -0.19213 C 0.32487 -0.19352 0.32513 -0.19607 0.32617 -0.19745 C 0.32799 -0.20023 0.33047 -0.20116 0.33216 -0.20417 C 0.33411 -0.20764 0.3375 -0.21227 0.33893 -0.21759 C 0.33919 -0.21875 0.33919 -0.22014 0.33958 -0.22153 C 0.33997 -0.22245 0.34388 -0.2331 0.34492 -0.23472 C 0.3457 -0.23634 0.34688 -0.2375 0.34792 -0.23889 C 0.34818 -0.23912 0.34844 -0.23982 0.3487 -0.24005 " pathEditMode="relative" rAng="0" ptsTypes="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0.00255 L -0.0017 0.00255 C -0.00157 -0.00741 -0.00144 -0.01713 -0.00105 -0.02685 C -0.00092 -0.02963 0.00104 -0.03889 0.0013 -0.04028 C 0.00351 -0.05231 4.58333E-6 -0.0331 0.00273 -0.05092 C 0.00312 -0.0537 0.00377 -0.05625 0.00429 -0.05879 L 0.00494 -0.06296 C 0.0052 -0.06828 0.00533 -0.07361 0.00572 -0.07893 C 0.00585 -0.08032 0.00638 -0.08148 0.00651 -0.08287 C 0.0069 -0.0868 0.00703 -0.09097 0.00729 -0.09491 C 0.00755 -0.09838 0.00768 -0.10208 0.00807 -0.10555 C 0.00846 -0.11065 0.00885 -0.11041 0.0095 -0.11481 C 0.01106 -0.12453 0.0095 -0.11597 0.01106 -0.12685 C 0.01119 -0.12824 0.01158 -0.12963 0.01171 -0.13102 C 0.0121 -0.13356 0.01224 -0.13634 0.0125 -0.13889 C 0.01276 -0.1412 0.01302 -0.14328 0.01328 -0.1456 C 0.01354 -0.14815 0.01367 -0.15092 0.01406 -0.15347 C 0.01445 -0.15787 0.01523 -0.16157 0.01627 -0.16551 C 0.01666 -0.16713 0.01731 -0.16828 0.01783 -0.16967 C 0.01796 -0.17129 0.01835 -0.17315 0.01849 -0.175 C 0.01875 -0.17708 0.01875 -0.17963 0.01927 -0.18148 C 0.02005 -0.18449 0.02174 -0.18657 0.02226 -0.18958 C 0.02252 -0.19097 0.02278 -0.19236 0.02304 -0.19352 C 0.02343 -0.19537 0.02408 -0.19699 0.02447 -0.19884 C 0.02526 -0.20231 0.02513 -0.20509 0.02604 -0.20833 C 0.02643 -0.20972 0.02721 -0.21088 0.0276 -0.21227 C 0.02812 -0.21481 0.02838 -0.21782 0.02903 -0.22014 C 0.02955 -0.22199 0.03007 -0.22384 0.03059 -0.22569 C 0.03138 -0.2287 0.03151 -0.23148 0.03203 -0.23495 C 0.03229 -0.23634 0.03255 -0.2375 0.03281 -0.23889 C 0.03632 -0.25555 0.03242 -0.2368 0.0358 -0.25092 C 0.03606 -0.25231 0.03632 -0.2537 0.03658 -0.25486 C 0.03684 -0.27222 0.03697 -0.28958 0.03737 -0.30694 C 0.0375 -0.31991 0.03697 -0.33287 0.03802 -0.3456 C 0.03828 -0.34884 0.04101 -0.3537 0.04101 -0.3537 C 0.0414 -0.35555 0.04296 -0.36389 0.04101 -0.36551 C 0.03945 -0.3669 0.03411 -0.36504 0.0358 -0.36435 C 0.03854 -0.36296 0.04127 -0.36435 0.04414 -0.36435 " pathEditMode="relative" ptsTypes="AAAAAAAAAAAAAAAAAAAAAAAAA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023 L 1.875E-6 0.00023 C -0.00026 -0.00926 -0.00039 -0.01805 -0.00065 -0.02708 C -0.00065 -0.02847 -0.00117 -0.02963 -0.00117 -0.03102 C -0.00143 -0.05162 -0.0013 -0.07245 -0.00169 -0.09282 C -0.00169 -0.09421 -0.00195 -0.09537 -0.00222 -0.09676 C -0.00235 -0.09861 -0.00248 -0.10046 -0.00261 -0.10208 C -0.00287 -0.10555 -0.003 -0.11088 -0.00365 -0.11435 C -0.00391 -0.11574 -0.00443 -0.11713 -0.00469 -0.11829 C -0.00495 -0.12153 -0.00495 -0.12454 -0.00521 -0.12778 C -0.00534 -0.12916 -0.0056 -0.13032 -0.00573 -0.13171 C -0.00599 -0.13472 -0.00599 -0.13796 -0.00625 -0.14097 C -0.00638 -0.15903 -0.00638 -0.17685 -0.00677 -0.19491 C -0.00677 -0.19838 -0.00755 -0.20324 -0.00768 -0.20694 C -0.00873 -0.2206 -0.00768 -0.21204 -0.00873 -0.22037 C -0.00899 -0.23148 -0.00899 -0.24259 -0.00925 -0.25393 C -0.00951 -0.26643 -0.00938 -0.26389 -0.01029 -0.27129 C -0.01042 -0.27708 -0.01055 -0.28287 -0.01081 -0.28889 C -0.01081 -0.29028 -0.01133 -0.29143 -0.01133 -0.29282 C -0.01159 -0.31065 -0.01159 -0.3287 -0.01185 -0.34653 C -0.01185 -0.3493 -0.01198 -0.35185 -0.01237 -0.3544 C -0.0125 -0.35602 -0.01237 -0.35185 -0.01237 -0.35046 " pathEditMode="relative" rAng="0" ptsTypes="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7 -0.10602 L -0.01627 -0.10556 C -0.01497 -0.1088 -0.01341 -0.11135 -0.01198 -0.11412 C -0.01132 -0.11551 -0.01093 -0.11783 -0.01015 -0.11922 C -0.00872 -0.1213 -0.00729 -0.12246 -0.00573 -0.12385 C -0.00325 -0.13334 -0.00599 -0.125 -0.00195 -0.13033 C -0.00065 -0.13195 0.00065 -0.13449 0.00196 -0.13681 C 0.00248 -0.13797 0.00326 -0.13889 0.00378 -0.13982 C 0.00612 -0.1463 0.00482 -0.14352 0.00743 -0.14815 C 0.01094 -0.16158 0.00651 -0.14607 0.01068 -0.1544 C 0.01368 -0.16065 0.01354 -0.16412 0.01628 -0.16736 C 0.01693 -0.16829 0.01771 -0.16829 0.01823 -0.16898 C 0.01901 -0.16991 0.0194 -0.17153 0.02019 -0.17246 C 0.0211 -0.17338 0.02227 -0.17338 0.02318 -0.17385 C 0.02409 -0.17431 0.025 -0.175 0.02578 -0.17547 C 0.03399 -0.18195 0.02644 -0.17547 0.03138 -0.18195 C 0.03203 -0.18287 0.03269 -0.18287 0.03334 -0.18357 C 0.03399 -0.18449 0.03464 -0.18588 0.03529 -0.18704 C 0.0375 -0.19051 0.03946 -0.19121 0.04141 -0.19653 C 0.04597 -0.20787 0.04349 -0.20533 0.04779 -0.20787 C 0.05 -0.21644 0.04792 -0.20949 0.0517 -0.2176 C 0.05456 -0.22431 0.05222 -0.2213 0.05534 -0.22408 C 0.05912 -0.23125 0.05703 -0.22755 0.06172 -0.23519 C 0.06237 -0.23635 0.06276 -0.2382 0.06354 -0.23866 C 0.0668 -0.24051 0.06758 -0.24098 0.0711 -0.24676 C 0.07474 -0.25301 0.07123 -0.24746 0.07683 -0.25324 C 0.07878 -0.25556 0.08086 -0.25764 0.08308 -0.25973 C 0.0836 -0.26019 0.08425 -0.26088 0.0849 -0.26135 C 0.08854 -0.26366 0.08737 -0.26204 0.09063 -0.26435 C 0.0918 -0.26551 0.0931 -0.2669 0.0944 -0.26783 C 0.09519 -0.26829 0.0961 -0.26875 0.09688 -0.26922 C 0.09818 -0.27037 0.09935 -0.27153 0.10065 -0.27269 C 0.10131 -0.27315 0.10196 -0.27408 0.10261 -0.27431 C 0.10365 -0.27477 0.10469 -0.27523 0.10573 -0.2757 C 0.10638 -0.27616 0.1069 -0.27709 0.10756 -0.27732 C 0.10847 -0.27801 0.10938 -0.27848 0.11003 -0.27917 C 0.11081 -0.2801 0.11133 -0.28148 0.11211 -0.28241 C 0.11289 -0.28334 0.11693 -0.28496 0.11758 -0.28542 C 0.11823 -0.28611 0.11888 -0.28658 0.11966 -0.28727 C 0.12123 -0.28843 0.12305 -0.28889 0.12461 -0.29028 C 0.12578 -0.29144 0.12709 -0.29306 0.12839 -0.29375 C 0.12969 -0.29422 0.13386 -0.29584 0.13529 -0.29676 C 0.13659 -0.29792 0.13789 -0.29815 0.13907 -0.3 C 0.14375 -0.30834 0.13802 -0.29792 0.14284 -0.30834 C 0.14336 -0.30926 0.14401 -0.31019 0.14479 -0.31135 C 0.14532 -0.31644 0.14519 -0.31898 0.14662 -0.32292 C 0.14714 -0.32385 0.14792 -0.32477 0.14857 -0.32593 C 0.14974 -0.33519 0.14909 -0.33496 0.1517 -0.34051 C 0.15339 -0.34422 0.15443 -0.34352 0.15287 -0.34352 " pathEditMode="relative" rAng="0" ptsTypes="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2020-03-19T07:17:48Z</dcterms:created>
  <dcterms:modified xsi:type="dcterms:W3CDTF">2020-03-20T08:22:21Z</dcterms:modified>
</cp:coreProperties>
</file>