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класс 1\Desktop\slide-4.jpg"/>
          <p:cNvPicPr/>
          <p:nvPr/>
        </p:nvPicPr>
        <p:blipFill>
          <a:blip r:embed="rId2"/>
          <a:srcRect l="5772" t="19429" r="58311" b="9143"/>
          <a:stretch>
            <a:fillRect/>
          </a:stretch>
        </p:blipFill>
        <p:spPr bwMode="auto">
          <a:xfrm>
            <a:off x="1981200" y="457200"/>
            <a:ext cx="5410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C:\Users\класс 1\Desktop\8769375035ade21806d5b7d5d73354ab--eskimo-kiss-making-cards.jpg"/>
          <p:cNvPicPr>
            <a:picLocks/>
          </p:cNvPicPr>
          <p:nvPr/>
        </p:nvPicPr>
        <p:blipFill>
          <a:blip r:embed="rId3"/>
          <a:srcRect t="12750" r="3492" b="14500"/>
          <a:stretch>
            <a:fillRect/>
          </a:stretch>
        </p:blipFill>
        <p:spPr bwMode="auto">
          <a:xfrm>
            <a:off x="1981200" y="304800"/>
            <a:ext cx="5257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класс 1\Desktop\img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6324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класс 1\Desktop\img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04800"/>
            <a:ext cx="6629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класс 1\Desktop\162878720259842_P287740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33400"/>
            <a:ext cx="678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класс 1\Desktop\201307121849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57200"/>
            <a:ext cx="7010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класс 1\Desktop\slide-1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457200"/>
            <a:ext cx="7239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класс 1\Desktop\img_s592179_0_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ласс 1\Desktop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10600" cy="4843463"/>
          </a:xfrm>
          <a:prstGeom prst="rect">
            <a:avLst/>
          </a:prstGeom>
          <a:noFill/>
        </p:spPr>
      </p:pic>
      <p:pic>
        <p:nvPicPr>
          <p:cNvPr id="2052" name="Picture 4" descr="C:\Users\класс 1\Desktop\1536647233_zhivusportom-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6705600" cy="4733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класс 1\Desktop\david_wei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ласс 1\Desktop\24175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1915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ласс 1\Desktop\supercoolpics_02_0609201219482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ласс 1\Desktop\140310-sochi-paralympics-skiing-8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9600"/>
            <a:ext cx="8467725" cy="483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идео волонтеры\20211206_132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6172200" cy="620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Атрибуты  волонтёра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класс 1\Desktop\DSC_0507_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09600"/>
            <a:ext cx="7543800" cy="172243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823B"/>
                </a:solidFill>
              </a:rPr>
              <a:t>  Волонтер </a:t>
            </a:r>
            <a:r>
              <a:rPr lang="ru-RU" sz="4400" b="1" dirty="0" smtClean="0">
                <a:solidFill>
                  <a:srgbClr val="00823B"/>
                </a:solidFill>
              </a:rPr>
              <a:t>– это……»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8600" y="3962400"/>
            <a:ext cx="8686800" cy="17224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Быть волонтером – значит быть ……………………»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23B"/>
                </a:solidFill>
              </a:rPr>
              <a:t>Акция «Подари книгу</a:t>
            </a:r>
            <a:r>
              <a:rPr lang="ru-RU" b="1" dirty="0" smtClean="0">
                <a:solidFill>
                  <a:srgbClr val="00823B"/>
                </a:solidFill>
              </a:rPr>
              <a:t>»</a:t>
            </a:r>
            <a:endParaRPr lang="ru-RU" dirty="0"/>
          </a:p>
        </p:txBody>
      </p:sp>
      <p:pic>
        <p:nvPicPr>
          <p:cNvPr id="6" name="Рисунок 5" descr="D:\волонтеры 2021-2022\20210212_103111.jpg"/>
          <p:cNvPicPr/>
          <p:nvPr/>
        </p:nvPicPr>
        <p:blipFill>
          <a:blip r:embed="rId2" cstate="print"/>
          <a:srcRect l="22448" t="27778" r="3795"/>
          <a:stretch>
            <a:fillRect/>
          </a:stretch>
        </p:blipFill>
        <p:spPr bwMode="auto">
          <a:xfrm>
            <a:off x="304800" y="838200"/>
            <a:ext cx="3200400" cy="2000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:\волонтеры 2021-2022\20210212_103754.jpg"/>
          <p:cNvPicPr/>
          <p:nvPr/>
        </p:nvPicPr>
        <p:blipFill>
          <a:blip r:embed="rId3" cstate="print"/>
          <a:srcRect t="20913" r="6681"/>
          <a:stretch>
            <a:fillRect/>
          </a:stretch>
        </p:blipFill>
        <p:spPr bwMode="auto">
          <a:xfrm>
            <a:off x="6553200" y="838200"/>
            <a:ext cx="2362200" cy="2838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Акция Книгодарения 2021\20210212_103049.jpg"/>
          <p:cNvPicPr/>
          <p:nvPr/>
        </p:nvPicPr>
        <p:blipFill>
          <a:blip r:embed="rId4" cstate="print"/>
          <a:srcRect t="17949"/>
          <a:stretch>
            <a:fillRect/>
          </a:stretch>
        </p:blipFill>
        <p:spPr bwMode="auto">
          <a:xfrm>
            <a:off x="2209800" y="1981200"/>
            <a:ext cx="4343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Акция Книгодарения 2021\20210212_1153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4667">
            <a:off x="5432228" y="4113033"/>
            <a:ext cx="3429000" cy="2191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:\Акция Книгодарения 2021\20210212_115708.jpg"/>
          <p:cNvPicPr/>
          <p:nvPr/>
        </p:nvPicPr>
        <p:blipFill>
          <a:blip r:embed="rId6" cstate="print"/>
          <a:srcRect t="34902" r="26563"/>
          <a:stretch>
            <a:fillRect/>
          </a:stretch>
        </p:blipFill>
        <p:spPr bwMode="auto">
          <a:xfrm rot="20719990">
            <a:off x="381000" y="4038600"/>
            <a:ext cx="32766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класс 1\Desktop\slide-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класс 1\Desktop\blobid161106226794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класс 1\Desktop\169d2418d2aa1fcf3b651aca0c1231d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класс 1\Desktop\helping-hands-1024x78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в группах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1.Слушать другу друга.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2.Не перебивать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3.Помогать.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4.Работать слаженно.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5760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«</a:t>
            </a:r>
            <a:r>
              <a:rPr lang="ru-RU" sz="6000" b="1" dirty="0" err="1" smtClean="0">
                <a:solidFill>
                  <a:srgbClr val="00B050"/>
                </a:solidFill>
              </a:rPr>
              <a:t>ВолонтЁрство</a:t>
            </a:r>
            <a:r>
              <a:rPr lang="ru-RU" sz="6000" b="1" dirty="0" smtClean="0">
                <a:solidFill>
                  <a:srgbClr val="0070C0"/>
                </a:solidFill>
              </a:rPr>
              <a:t> –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добро </a:t>
            </a:r>
            <a:r>
              <a:rPr lang="ru-RU" sz="6000" b="1" dirty="0" smtClean="0">
                <a:solidFill>
                  <a:srgbClr val="0070C0"/>
                </a:solidFill>
              </a:rPr>
              <a:t> с  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большой  буквы</a:t>
            </a:r>
            <a:r>
              <a:rPr lang="ru-RU" sz="6000" b="1" dirty="0" smtClean="0">
                <a:solidFill>
                  <a:srgbClr val="0070C0"/>
                </a:solidFill>
              </a:rPr>
              <a:t>»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класс 1\Desktop\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класс 1\Desktop\img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МЕДИЦИНСКИЕ  СЁСТРЫ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класс 1\Desktop\1.34_Сёстры_милосердия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61731"/>
            <a:ext cx="8686800" cy="431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2819400"/>
            <a:ext cx="38100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ПАВЕЛ </a:t>
            </a:r>
            <a:r>
              <a:rPr lang="ru-RU" b="1" dirty="0" err="1" smtClean="0"/>
              <a:t>Бережанский</a:t>
            </a:r>
            <a:r>
              <a:rPr lang="ru-RU" dirty="0" smtClean="0"/>
              <a:t>, заведующий пульмонологическим отделением Морозовской детской городской клинической больницы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класс 1\Desktop\aqsoj1r_jvc-1024x10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64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ласс 1\Desktop\2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35068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49</Words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Работа в группах</vt:lpstr>
      <vt:lpstr>«ВолонтЁрство –   добро  с   большой  буквы» </vt:lpstr>
      <vt:lpstr>Слайд 5</vt:lpstr>
      <vt:lpstr>Слайд 6</vt:lpstr>
      <vt:lpstr>МЕДИЦИНСКИЕ  СЁСТРЫ</vt:lpstr>
      <vt:lpstr>ПАВЕЛ Бережанский, заведующий пульмонологическим отделением Морозовской детской городской клинической больницы </vt:lpstr>
      <vt:lpstr>Слайд 9</vt:lpstr>
      <vt:lpstr>Слайд 10</vt:lpstr>
      <vt:lpstr>Слайд 11</vt:lpstr>
      <vt:lpstr>Слайд 12</vt:lpstr>
      <vt:lpstr>Слайд 13</vt:lpstr>
      <vt:lpstr>Атрибуты  волонтёра</vt:lpstr>
      <vt:lpstr>Слайд 15</vt:lpstr>
      <vt:lpstr>Акция «Подари книгу»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«Волонтерство –  добро с большой буквы» </dc:title>
  <dc:creator>класс 1</dc:creator>
  <cp:lastModifiedBy>Татьяна</cp:lastModifiedBy>
  <cp:revision>13</cp:revision>
  <dcterms:created xsi:type="dcterms:W3CDTF">2022-02-14T09:51:18Z</dcterms:created>
  <dcterms:modified xsi:type="dcterms:W3CDTF">2022-02-14T23:26:20Z</dcterms:modified>
</cp:coreProperties>
</file>