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66" r:id="rId4"/>
    <p:sldId id="256" r:id="rId5"/>
    <p:sldId id="258" r:id="rId6"/>
    <p:sldId id="259" r:id="rId7"/>
    <p:sldId id="260" r:id="rId8"/>
    <p:sldId id="261" r:id="rId9"/>
    <p:sldId id="263" r:id="rId10"/>
    <p:sldId id="264" r:id="rId11"/>
    <p:sldId id="262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5" name="-_Zvuk_stuka_koles_poezda_(Dydki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733256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71" y="3140968"/>
            <a:ext cx="9221090" cy="34613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6969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4.16667E-6 5.18039E-7 L -1.01146 0.0101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7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техно-м\Documents\img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013" y="0"/>
            <a:ext cx="9145013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71" y="692696"/>
            <a:ext cx="3032244" cy="2565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16" y="4581128"/>
            <a:ext cx="2492896" cy="2492896"/>
          </a:xfrm>
          <a:prstGeom prst="rect">
            <a:avLst/>
          </a:prstGeom>
        </p:spPr>
      </p:pic>
      <p:pic>
        <p:nvPicPr>
          <p:cNvPr id="6" name="Picture 24" descr="http://pluspng.com/img-png/png-hd-pig-pig-png-image-2830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87820" y="5072029"/>
            <a:ext cx="2664296" cy="1511093"/>
          </a:xfrm>
          <a:prstGeom prst="rect">
            <a:avLst/>
          </a:prstGeom>
          <a:noFill/>
        </p:spPr>
      </p:pic>
      <p:pic>
        <p:nvPicPr>
          <p:cNvPr id="7" name="Picture 8" descr="https://fsd.kopilkaurokov.ru/up/html/2018/12/25/k_5c21c01cc5d14/492628_7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096140" y="4891471"/>
            <a:ext cx="1691680" cy="1872210"/>
          </a:xfrm>
          <a:prstGeom prst="rect">
            <a:avLst/>
          </a:prstGeom>
          <a:noFill/>
        </p:spPr>
      </p:pic>
      <p:pic>
        <p:nvPicPr>
          <p:cNvPr id="8" name="Picture 20" descr="http://pngimg.com/uploads/dog/dog_PNG50396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51520" y="4695433"/>
            <a:ext cx="1944216" cy="1887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93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-0.04533 L -0.33403 -0.24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9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техно-м\Documents\img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" y="944724"/>
            <a:ext cx="9118754" cy="496855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" y="3140968"/>
            <a:ext cx="9221090" cy="34613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0282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56.5312" end="209321.8602"/>
                </p14:media>
              </p:ext>
            </p:extLst>
          </p:nvPr>
        </p:nvPicPr>
        <p:blipFill rotWithShape="1">
          <a:blip r:embed="rId7"/>
          <a:srcRect l="2027" t="16548" r="-2027" b="11422"/>
          <a:stretch>
            <a:fillRect/>
          </a:stretch>
        </p:blipFill>
        <p:spPr>
          <a:xfrm>
            <a:off x="1691680" y="-744"/>
            <a:ext cx="5500251" cy="6858000"/>
          </a:xfr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6"/>
    </mc:Choice>
    <mc:Fallback xmlns="">
      <p:transition spd="slow" advTm="9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auseEvt time="8384" objId="4"/>
        <p14:stopEvt time="968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5657671"/>
            <a:ext cx="370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  <a:cs typeface="Times New Roman" pitchFamily="18" charset="0"/>
              </a:rPr>
              <a:t>               </a:t>
            </a:r>
          </a:p>
        </p:txBody>
      </p:sp>
      <p:pic>
        <p:nvPicPr>
          <p:cNvPr id="5131" name="Picture 11" descr="C:\Users\техно-м\Documents\img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35" name="Picture 15" descr="http://forkidsandmum.ru/pictures/1009798143.jpg"/>
          <p:cNvPicPr>
            <a:picLocks noChangeAspect="1" noChangeArrowheads="1"/>
          </p:cNvPicPr>
          <p:nvPr/>
        </p:nvPicPr>
        <p:blipFill rotWithShape="1">
          <a:blip r:embed="rId3" cstate="screen"/>
          <a:srcRect r="1642"/>
          <a:stretch/>
        </p:blipFill>
        <p:spPr bwMode="auto">
          <a:xfrm>
            <a:off x="763216" y="1556792"/>
            <a:ext cx="7617567" cy="482453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1403648" y="332656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 игра:</a:t>
            </a:r>
          </a:p>
          <a:p>
            <a:pPr algn="ctr"/>
            <a:r>
              <a:rPr lang="ru-RU" sz="3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Найди маму»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C:\Users\техно-м\Documents\img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6" name="Picture 8" descr="https://fsd.kopilkaurokov.ru/up/html/2018/12/25/k_5c21c01cc5d14/492628_7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5575" y="4694033"/>
            <a:ext cx="1691680" cy="1872210"/>
          </a:xfrm>
          <a:prstGeom prst="rect">
            <a:avLst/>
          </a:prstGeom>
          <a:noFill/>
        </p:spPr>
      </p:pic>
      <p:sp>
        <p:nvSpPr>
          <p:cNvPr id="17420" name="AutoShape 12" descr="https://mascothouse.es/wp-content/uploads/2012/07/gato-lind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mascothouse.es/wp-content/uploads/2012/07/gato-lind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6" name="Picture 18" descr="http://img1.liveinternet.ru/images/attach/c/6/92/548/92548109_0_381f5_94af82ed_orig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V="1">
            <a:off x="3203848" y="1340767"/>
            <a:ext cx="2232248" cy="1728193"/>
          </a:xfrm>
          <a:prstGeom prst="rect">
            <a:avLst/>
          </a:prstGeom>
          <a:noFill/>
        </p:spPr>
      </p:pic>
      <p:pic>
        <p:nvPicPr>
          <p:cNvPr id="17428" name="Picture 20" descr="http://pngimg.com/uploads/dog/dog_PNG50396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48264" y="4666850"/>
            <a:ext cx="1944216" cy="1887689"/>
          </a:xfrm>
          <a:prstGeom prst="rect">
            <a:avLst/>
          </a:prstGeom>
          <a:noFill/>
        </p:spPr>
      </p:pic>
      <p:sp>
        <p:nvSpPr>
          <p:cNvPr id="17434" name="AutoShape 26" descr="http://agrobk.ru/wp-content/uploads/Na_276-_uvelichila_import_svinini_Ukrain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4" descr="http://pngimg.com/uploads/horse/horse_PNG254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44008" y="4620218"/>
            <a:ext cx="2160240" cy="1977134"/>
          </a:xfrm>
          <a:prstGeom prst="rect">
            <a:avLst/>
          </a:prstGeom>
          <a:noFill/>
        </p:spPr>
      </p:pic>
      <p:pic>
        <p:nvPicPr>
          <p:cNvPr id="15" name="Picture 24" descr="http://pluspng.com/img-png/png-hd-pig-pig-png-image-2830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051720" y="5055150"/>
            <a:ext cx="2664296" cy="1511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0555E-6 L 0.42187 -0.152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76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техно-м\Documents\img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8" name="Picture 6" descr="https://i2.wp.com/chistotakozhi.ru/wp-content/uploads/2017/07/%D1%89%D0%B5%D0%BD%D0%BE%D0%BA-300x22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71800" y="1098915"/>
            <a:ext cx="3240360" cy="2309057"/>
          </a:xfrm>
          <a:prstGeom prst="rect">
            <a:avLst/>
          </a:prstGeom>
          <a:noFill/>
        </p:spPr>
      </p:pic>
      <p:pic>
        <p:nvPicPr>
          <p:cNvPr id="11" name="Picture 4" descr="http://pngimg.com/uploads/horse/horse_PNG254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4008" y="4620218"/>
            <a:ext cx="2160240" cy="1977134"/>
          </a:xfrm>
          <a:prstGeom prst="rect">
            <a:avLst/>
          </a:prstGeom>
          <a:noFill/>
        </p:spPr>
      </p:pic>
      <p:pic>
        <p:nvPicPr>
          <p:cNvPr id="10" name="Picture 20" descr="http://pngimg.com/uploads/dog/dog_PNG50396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48264" y="4666850"/>
            <a:ext cx="1944216" cy="1887689"/>
          </a:xfrm>
          <a:prstGeom prst="rect">
            <a:avLst/>
          </a:prstGeom>
          <a:noFill/>
        </p:spPr>
      </p:pic>
      <p:pic>
        <p:nvPicPr>
          <p:cNvPr id="13" name="Picture 24" descr="http://pluspng.com/img-png/png-hd-pig-pig-png-image-2830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051720" y="5055150"/>
            <a:ext cx="2664296" cy="1511093"/>
          </a:xfrm>
          <a:prstGeom prst="rect">
            <a:avLst/>
          </a:prstGeom>
          <a:noFill/>
        </p:spPr>
      </p:pic>
      <p:pic>
        <p:nvPicPr>
          <p:cNvPr id="15" name="Picture 8" descr="https://fsd.kopilkaurokov.ru/up/html/2018/12/25/k_5c21c01cc5d14/492628_7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16024" y="4725142"/>
            <a:ext cx="1691680" cy="1872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0259E-6 L -0.37396 -0.1709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-85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техно-м\Documents\img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0" name="Picture 6" descr="https://img-fotki.yandex.ru/get/6419/155524994.143/0_94c53_4027d098_XL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73307" y="836712"/>
            <a:ext cx="2797385" cy="1940173"/>
          </a:xfrm>
          <a:prstGeom prst="rect">
            <a:avLst/>
          </a:prstGeom>
          <a:noFill/>
        </p:spPr>
      </p:pic>
      <p:pic>
        <p:nvPicPr>
          <p:cNvPr id="10" name="Picture 8" descr="https://fsd.kopilkaurokov.ru/up/html/2018/12/25/k_5c21c01cc5d14/492628_7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725142"/>
            <a:ext cx="1691680" cy="1872210"/>
          </a:xfrm>
          <a:prstGeom prst="rect">
            <a:avLst/>
          </a:prstGeom>
          <a:noFill/>
        </p:spPr>
      </p:pic>
      <p:pic>
        <p:nvPicPr>
          <p:cNvPr id="13" name="Picture 24" descr="http://pluspng.com/img-png/png-hd-pig-pig-png-image-2830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51720" y="5055150"/>
            <a:ext cx="2664296" cy="1511093"/>
          </a:xfrm>
          <a:prstGeom prst="rect">
            <a:avLst/>
          </a:prstGeom>
          <a:noFill/>
        </p:spPr>
      </p:pic>
      <p:pic>
        <p:nvPicPr>
          <p:cNvPr id="14" name="Picture 4" descr="http://pngimg.com/uploads/horse/horse_PNG254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25955" y="4672680"/>
            <a:ext cx="2160240" cy="1977134"/>
          </a:xfrm>
          <a:prstGeom prst="rect">
            <a:avLst/>
          </a:prstGeom>
          <a:noFill/>
        </p:spPr>
      </p:pic>
      <p:pic>
        <p:nvPicPr>
          <p:cNvPr id="15" name="Picture 20" descr="http://pngimg.com/uploads/dog/dog_PNG50396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948264" y="4666850"/>
            <a:ext cx="1944216" cy="1887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47549E-7 L -0.13976 -0.209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-10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техно-м\Documents\img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56592" y="0"/>
            <a:ext cx="9900592" cy="6858000"/>
          </a:xfrm>
          <a:prstGeom prst="rect">
            <a:avLst/>
          </a:prstGeom>
          <a:noFill/>
        </p:spPr>
      </p:pic>
      <p:pic>
        <p:nvPicPr>
          <p:cNvPr id="18452" name="Picture 20" descr="http://zootehnikoff.ru/wp-content/uploads/2017/01/prs-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03594" y="966258"/>
            <a:ext cx="1980220" cy="1777121"/>
          </a:xfrm>
          <a:prstGeom prst="rect">
            <a:avLst/>
          </a:prstGeom>
          <a:noFill/>
        </p:spPr>
      </p:pic>
      <p:sp>
        <p:nvSpPr>
          <p:cNvPr id="18454" name="AutoShape 22" descr="http://agrobk.ru/wp-content/uploads/Na_276-_uvelichila_import_svinini_Ukrain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8" descr="https://fsd.kopilkaurokov.ru/up/html/2018/12/25/k_5c21c01cc5d14/492628_7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725142"/>
            <a:ext cx="1691680" cy="1872210"/>
          </a:xfrm>
          <a:prstGeom prst="rect">
            <a:avLst/>
          </a:prstGeom>
          <a:noFill/>
        </p:spPr>
      </p:pic>
      <p:pic>
        <p:nvPicPr>
          <p:cNvPr id="12" name="Picture 24" descr="http://pluspng.com/img-png/png-hd-pig-pig-png-image-2830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79712" y="5088828"/>
            <a:ext cx="2664296" cy="1511093"/>
          </a:xfrm>
          <a:prstGeom prst="rect">
            <a:avLst/>
          </a:prstGeom>
          <a:noFill/>
        </p:spPr>
      </p:pic>
      <p:pic>
        <p:nvPicPr>
          <p:cNvPr id="13" name="Picture 4" descr="http://pngimg.com/uploads/horse/horse_PNG254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44008" y="4620218"/>
            <a:ext cx="2160240" cy="1977134"/>
          </a:xfrm>
          <a:prstGeom prst="rect">
            <a:avLst/>
          </a:prstGeom>
          <a:noFill/>
        </p:spPr>
      </p:pic>
      <p:pic>
        <p:nvPicPr>
          <p:cNvPr id="14" name="Picture 20" descr="http://pngimg.com/uploads/dog/dog_PNG50396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948264" y="4666850"/>
            <a:ext cx="1944216" cy="1887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0287E-6 L 0.05903 -0.267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33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техно-м\Documents\img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1169" r="93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35" y="803412"/>
            <a:ext cx="1937330" cy="1940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714150"/>
            <a:ext cx="2668759" cy="1838479"/>
          </a:xfrm>
          <a:prstGeom prst="rect">
            <a:avLst/>
          </a:prstGeom>
        </p:spPr>
      </p:pic>
      <p:pic>
        <p:nvPicPr>
          <p:cNvPr id="7" name="Picture 24" descr="http://pluspng.com/img-png/png-hd-pig-pig-png-image-2830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066594" y="5016724"/>
            <a:ext cx="2664296" cy="1511093"/>
          </a:xfrm>
          <a:prstGeom prst="rect">
            <a:avLst/>
          </a:prstGeom>
          <a:noFill/>
        </p:spPr>
      </p:pic>
      <p:pic>
        <p:nvPicPr>
          <p:cNvPr id="8" name="Picture 20" descr="http://pngimg.com/uploads/dog/dog_PNG50396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716016" y="4664940"/>
            <a:ext cx="1944216" cy="1887689"/>
          </a:xfrm>
          <a:prstGeom prst="rect">
            <a:avLst/>
          </a:prstGeom>
          <a:noFill/>
        </p:spPr>
      </p:pic>
      <p:pic>
        <p:nvPicPr>
          <p:cNvPr id="9" name="Picture 4" descr="http://pngimg.com/uploads/horse/horse_PNG2545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567648" y="4620218"/>
            <a:ext cx="2160240" cy="1977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9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19241E-6 L 0.38177 -0.216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0" y="-108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8</Words>
  <Application>Microsoft Office PowerPoint</Application>
  <PresentationFormat>Экран (4:3)</PresentationFormat>
  <Paragraphs>3</Paragraphs>
  <Slides>12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Олечка</dc:creator>
  <cp:lastModifiedBy>Марина Доброва</cp:lastModifiedBy>
  <cp:revision>105</cp:revision>
  <dcterms:created xsi:type="dcterms:W3CDTF">2021-01-31T18:05:43Z</dcterms:created>
  <dcterms:modified xsi:type="dcterms:W3CDTF">2023-11-14T19:04:25Z</dcterms:modified>
</cp:coreProperties>
</file>