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3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3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4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1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B453-7800-49E8-8965-DB449AA880A5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4289-3F2C-4963-AFE8-20D5468D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abs.yandex.ru/count/WbqejI_zO941dH80P29JAYAflJtSSGK0aG8nqnf1P000000urlPtyksmtuBff-Yn0O010OW1j9VE0P01-fJiZQpgjia7e06yeiBFuu20W0Ae0RoYmizZk06oYj2H9i010jW1rFM1hW7W0URBug01w07o0w02XlNG0y02j9VE0TW20l02p-VFeW_u0l3gyU2XnhZLvG6Ws0JssWJe1FRQ1FW4tfe7Y0NUcWUG1Rp82Q05mfa2g0NCwW6m1Spg0RW5fxS2m0NYWJp81V-W3w064gW64ia6h5pzjSULCNgf1_8OQPScmcuSk0Uq1j073k07XWhG2822a870W806u0Z3kkW1w0a7W0e1-0g0jHZe3AF0W82029WEhBdrh_kuvPXwmR8Gc17yXowXkQWJpE7byx62-gyMW1I0W808q1I7nRCKw1IC0fWMaCFKeGQWoHRmFz0MletUlW6O5-o4_2se5md05xJM0Q0P4h0Pk1d___y1WHh__pUEWR-ygB0QvOZOXhQLbuxZ0O8SKJ4sE34vE3WpC3SnCJamC34jCJ4rCZGnDpWoDJWnD3WqCJ8uDpajOc5iOMvZPN8jR3TiPNPbR6LoBMjrOd8jUN0jTcnXBJ4mE2r2GKmjCp0uEQWU0R0V1CWVwlg0LwaWXpYIGaRHmp-u88F2B90YpTuja2BEtYsG8i_UBP0Y_8Ska2BzXowG8lw7BjKY__z__u4Za2FmjAhomu_7m8e1c2EwcUl4mUslegm1302liY6IYGoCn1HdKmmybV6AXWCspULcwCcEI_9QlVrXmxngt55YWRATCG00~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4387"/>
            <a:ext cx="9144000" cy="1052513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Музыкальное занятие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3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71725"/>
            <a:ext cx="9320213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92d0a239ea4994e244956f120d6b8ae_l-525842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685800"/>
            <a:ext cx="837565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0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243aeb1af419b26881f8a9e599677fb6_l-522169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57200"/>
            <a:ext cx="7143750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f787d54ea28748cc4c129d9ad4ad2ba4_l-52204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" y="228600"/>
            <a:ext cx="9274175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2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етское пианино &amp;quot;УМКА&amp;quot; — это развивающая игрушка, которая поможе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9" y="285750"/>
            <a:ext cx="8272463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8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Колокольчик — музыкальный инструмент с многовековой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157288"/>
            <a:ext cx="5305425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1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аракасы FLIGHT FMW 19R - купить по выгодной цене | Muz S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071563"/>
            <a:ext cx="7615237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1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нструмент Скрипка Картинки (176 картинок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0075"/>
            <a:ext cx="8072438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1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c26f023dbd5e061fb4bc829120bd2b11c7b109a9-854897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000125"/>
            <a:ext cx="6815137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4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3413c56f44e7872aca2650b2535e1e03_l-52329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971552"/>
            <a:ext cx="95011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0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54bd6c86edb3a680b1f7ba7985210750b39ae445-443911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085850"/>
            <a:ext cx="8058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3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3" y="500063"/>
            <a:ext cx="1016986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6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37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i?id=d1abe6f279a37fbd3aaa43c546551567_l-524509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65722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0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2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b="10273"/>
          <a:stretch>
            <a:fillRect/>
          </a:stretch>
        </p:blipFill>
        <p:spPr>
          <a:xfrm>
            <a:off x="5472112" y="785813"/>
            <a:ext cx="5926137" cy="5083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С крыши капает капель</a:t>
            </a:r>
          </a:p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Кап-кап, кап-кап. </a:t>
            </a:r>
            <a:r>
              <a:rPr lang="ru-RU" b="1" dirty="0">
                <a:solidFill>
                  <a:srgbClr val="3333FF"/>
                </a:solidFill>
                <a:cs typeface="Aharoni" panose="02010803020104030203" pitchFamily="2" charset="-79"/>
              </a:rPr>
              <a:t>(</a:t>
            </a:r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 пальцы левой руки стучат по ладошке правой)</a:t>
            </a:r>
          </a:p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Это к нам пришел апрель</a:t>
            </a:r>
          </a:p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Кап-кап, кап-кап.(пальцы правой руки стучат по ладошке левой)</a:t>
            </a:r>
          </a:p>
          <a:p>
            <a:endParaRPr lang="ru-RU" b="1" dirty="0" smtClean="0">
              <a:solidFill>
                <a:srgbClr val="3333FF"/>
              </a:solidFill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Солнце припекло сильней ( «Солнышко» из ладошек )</a:t>
            </a:r>
          </a:p>
          <a:p>
            <a:r>
              <a:rPr lang="ru-RU" b="1" dirty="0" smtClean="0">
                <a:solidFill>
                  <a:srgbClr val="3333FF"/>
                </a:solidFill>
                <a:cs typeface="Aharoni" panose="02010803020104030203" pitchFamily="2" charset="-79"/>
              </a:rPr>
              <a:t>И быстрей звенит капель (хлопают в ладоши)</a:t>
            </a:r>
            <a:endParaRPr lang="ru-RU" b="1" dirty="0">
              <a:solidFill>
                <a:srgbClr val="3333FF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81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671513"/>
            <a:ext cx="9215437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571499"/>
            <a:ext cx="9444037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5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1" y="171450"/>
            <a:ext cx="88582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3a7d2ef48348beb1b9d4043066edf4fe_l-56703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57200"/>
            <a:ext cx="10402888" cy="62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5275"/>
            <a:ext cx="9753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7" y="271462"/>
            <a:ext cx="9158286" cy="6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58</Words>
  <Application>Microsoft Office PowerPoint</Application>
  <PresentationFormat>Широкоэкранный</PresentationFormat>
  <Paragraphs>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Тема Office</vt:lpstr>
      <vt:lpstr>Музыкальное занятие</vt:lpstr>
      <vt:lpstr>Презентация PowerPoint</vt:lpstr>
      <vt:lpstr>Пальчиковая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занятие</dc:title>
  <dc:creator>User</dc:creator>
  <cp:lastModifiedBy>User</cp:lastModifiedBy>
  <cp:revision>9</cp:revision>
  <dcterms:created xsi:type="dcterms:W3CDTF">2023-04-19T11:14:57Z</dcterms:created>
  <dcterms:modified xsi:type="dcterms:W3CDTF">2023-04-20T11:16:16Z</dcterms:modified>
</cp:coreProperties>
</file>