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0" r:id="rId5"/>
    <p:sldId id="261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C71A-CBDD-407A-A1B2-37A75D647B1A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68A2-E76A-462E-9027-70D889D05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14285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№6    «Колокольчик» п. Мирный»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00024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286256"/>
            <a:ext cx="62865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Автор:  </a:t>
            </a:r>
            <a:r>
              <a:rPr lang="ru-RU" sz="2000" b="1" dirty="0" err="1" smtClean="0"/>
              <a:t>Турусова</a:t>
            </a:r>
            <a:r>
              <a:rPr lang="ru-RU" sz="2000" b="1" dirty="0" smtClean="0"/>
              <a:t> Татьяна Анатольевна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smtClean="0"/>
              <a:t>воспитатель </a:t>
            </a:r>
            <a:r>
              <a:rPr lang="ru-RU" sz="2000" b="1" smtClean="0"/>
              <a:t> </a:t>
            </a:r>
            <a:r>
              <a:rPr lang="ru-RU" sz="2000" b="1" smtClean="0"/>
              <a:t>высшей</a:t>
            </a:r>
            <a:r>
              <a:rPr lang="ru-RU" sz="2000" b="1" smtClean="0"/>
              <a:t> </a:t>
            </a:r>
            <a:r>
              <a:rPr lang="ru-RU" sz="2000" b="1" dirty="0" smtClean="0"/>
              <a:t>квалификационной категории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14311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«О тех, кто хлеб растит»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077779" cy="3500462"/>
          </a:xfrm>
          <a:prstGeom prst="rect">
            <a:avLst/>
          </a:prstGeom>
          <a:noFill/>
        </p:spPr>
      </p:pic>
      <p:pic>
        <p:nvPicPr>
          <p:cNvPr id="1029" name="Picture 5" descr="C:\Users\aser\Desktop\профориентация\DSC06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3375446" cy="4500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21429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Агроном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2910" y="4929198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застать весною дома</a:t>
            </a:r>
            <a:b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Днём и ночью агронома.</a:t>
            </a:r>
            <a:b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 его весной — поля,</a:t>
            </a:r>
            <a:b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Сева ждущая земля!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trakto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725456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Тракторист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aser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230687" cy="285752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4357694"/>
            <a:ext cx="42148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Тракториста круглый год</a:t>
            </a:r>
            <a:b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На селе работа ждёт.</a:t>
            </a:r>
            <a:b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В бездорожье он пройдёт,</a:t>
            </a:r>
            <a:b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Вспашку он произведёт.</a:t>
            </a:r>
            <a:b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Трактор в сеялку впрягает,</a:t>
            </a:r>
            <a:b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Arial" pitchFamily="34" charset="0"/>
              </a:rPr>
              <a:t>Поле быстро засевает.</a:t>
            </a:r>
            <a:endParaRPr kumimoji="0" lang="ru-RU" sz="24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er\Desktop\DSC06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498320" cy="3019420"/>
          </a:xfrm>
          <a:prstGeom prst="rect">
            <a:avLst/>
          </a:prstGeom>
          <a:noFill/>
        </p:spPr>
      </p:pic>
      <p:pic>
        <p:nvPicPr>
          <p:cNvPr id="2" name="Picture 2" descr="C:\Users\aser\Desktop\DSC06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642918"/>
            <a:ext cx="3419484" cy="4559312"/>
          </a:xfrm>
          <a:prstGeom prst="rect">
            <a:avLst/>
          </a:prstGeom>
          <a:noFill/>
        </p:spPr>
      </p:pic>
      <p:pic>
        <p:nvPicPr>
          <p:cNvPr id="2051" name="Picture 3" descr="C:\Users\aser\Desktop\d5cd9harvest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584204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er\Desktop\753929_1801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689600" cy="3390900"/>
          </a:xfrm>
          <a:prstGeom prst="rect">
            <a:avLst/>
          </a:prstGeom>
          <a:noFill/>
        </p:spPr>
      </p:pic>
      <p:pic>
        <p:nvPicPr>
          <p:cNvPr id="3075" name="Picture 3" descr="C:\Users\aser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524378" cy="339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285860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заре, лишь подрумянит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Луч рассветный тополя,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Комбайнёр к штурвалу встанет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скорее на поля.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похож на капитана,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ведет корабль степной.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Спорит он с волной упрямо,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с золотой волной.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Комбайнер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302" y="3000372"/>
            <a:ext cx="48491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632196" cy="204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ser\Desktop\JohnDeere5seriesCom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85936" cy="3465533"/>
          </a:xfrm>
          <a:prstGeom prst="rect">
            <a:avLst/>
          </a:prstGeom>
          <a:noFill/>
        </p:spPr>
      </p:pic>
      <p:pic>
        <p:nvPicPr>
          <p:cNvPr id="4" name="Picture 2" descr="C:\Users\aser\Desktop\1473151254_kombay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691197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er\Desktop\top68.ru-u-zemledeltsev-raiona-goryachaya-pora-1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67200" cy="3200400"/>
          </a:xfrm>
          <a:prstGeom prst="rect">
            <a:avLst/>
          </a:prstGeom>
          <a:noFill/>
        </p:spPr>
      </p:pic>
      <p:pic>
        <p:nvPicPr>
          <p:cNvPr id="21507" name="Picture 3" descr="C:\Users\aser\Desktop\22400-6-rynok_zerna_ush_l_v_on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98392"/>
            <a:ext cx="4857784" cy="2992742"/>
          </a:xfrm>
          <a:prstGeom prst="rect">
            <a:avLst/>
          </a:prstGeom>
          <a:noFill/>
        </p:spPr>
      </p:pic>
      <p:pic>
        <p:nvPicPr>
          <p:cNvPr id="21508" name="Picture 4" descr="C:\Users\aser\Desktop\zerno_K49Cv2S.max-12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786346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6216" y="5288340"/>
            <a:ext cx="485778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Почет и честь вам , хлеборобы!</a:t>
            </a: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За ваш прекрасный урожай!</a:t>
            </a: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За то, что Родине вы дали</a:t>
            </a: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Душистый хлеба каравай!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cs typeface="Times New Roman" pitchFamily="18" charset="0"/>
              </a:rPr>
              <a:t>Хлеб – тяжелый труд тысячи людей.</a:t>
            </a:r>
            <a:endParaRPr lang="ru-RU" sz="4400" b="1" i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81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Татьяна</cp:lastModifiedBy>
  <cp:revision>16</cp:revision>
  <dcterms:created xsi:type="dcterms:W3CDTF">2018-09-30T14:43:27Z</dcterms:created>
  <dcterms:modified xsi:type="dcterms:W3CDTF">2023-10-10T11:49:00Z</dcterms:modified>
</cp:coreProperties>
</file>