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3" r:id="rId3"/>
    <p:sldId id="305" r:id="rId4"/>
    <p:sldId id="302" r:id="rId5"/>
    <p:sldId id="303" r:id="rId6"/>
    <p:sldId id="304" r:id="rId7"/>
    <p:sldId id="306" r:id="rId8"/>
    <p:sldId id="299" r:id="rId9"/>
    <p:sldId id="300" r:id="rId10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ADFE56-5B83-4C31-B104-9318DA404950}">
          <p14:sldIdLst>
            <p14:sldId id="286"/>
            <p14:sldId id="293"/>
            <p14:sldId id="305"/>
            <p14:sldId id="302"/>
            <p14:sldId id="303"/>
            <p14:sldId id="304"/>
            <p14:sldId id="306"/>
            <p14:sldId id="299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76" autoAdjust="0"/>
  </p:normalViewPr>
  <p:slideViewPr>
    <p:cSldViewPr>
      <p:cViewPr>
        <p:scale>
          <a:sx n="79" d="100"/>
          <a:sy n="79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2017-2018 учебный год\МО\Петербургский урок\hammer.ucla_.edu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33600" y="3048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Diane Arbus (1923-1971)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American photographer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222" y="5486400"/>
            <a:ext cx="8272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“The photo is a secret about the secret.”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861537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plan of describing a photo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Who/what and where (when – season and weather).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Who is doing what.     (Present 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Contin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ous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!)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the people look like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Clothes.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Mood and feelings.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 attitude.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\Desktop\spoergsmaalste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0174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boy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girl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man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woman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52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(occupation)?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219200"/>
            <a:ext cx="228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pupil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doctor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engineer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policeman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pilot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cook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shop assistant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60858"/>
              </p:ext>
            </p:extLst>
          </p:nvPr>
        </p:nvGraphicFramePr>
        <p:xfrm>
          <a:off x="1524000" y="3733800"/>
          <a:ext cx="6172200" cy="2906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6100"/>
                <a:gridCol w="3086100"/>
              </a:tblGrid>
              <a:tr h="290643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room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home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office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school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classroom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supermarket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airport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garden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the river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mountains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park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seaside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forest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field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304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WHERE?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room,  at home,  in the office,  in the garden,   by the river,    </a:t>
            </a:r>
          </a:p>
          <a:p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mountains,  in the park, </a:t>
            </a:r>
            <a:r>
              <a:rPr lang="en-US" sz="2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school,    in the classroom,   </a:t>
            </a:r>
          </a:p>
          <a:p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seaside, at the supermarket,  at the airport,    in the library,  </a:t>
            </a:r>
          </a:p>
          <a:p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the field,    </a:t>
            </a:r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forest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24110"/>
              </p:ext>
            </p:extLst>
          </p:nvPr>
        </p:nvGraphicFramePr>
        <p:xfrm>
          <a:off x="1562100" y="3200400"/>
          <a:ext cx="60960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inside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outside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Catch a mistake!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о\Desktop\Фото_к_статье_Пикник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0441"/>
            <a:ext cx="2618874" cy="17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\Desktop\178430_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07" y="2133600"/>
            <a:ext cx="2553043" cy="17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\Desktop\zanyatiya-shahmat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590800" cy="17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\Desktop\iStock-173559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3937"/>
            <a:ext cx="2499055" cy="16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\Desktop\8127292e1912b2e7103fbc9010706d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062"/>
            <a:ext cx="2514600" cy="17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usnews.com/dims4/USNEWS/4d5c92c/2147483647/resize/1200x%3E/quality/85/?url=http%3A%2F%2Fcom-usnews-beam-media.s3.amazonaws.com%2F46%2F61%2Fac4849d04229bead6dd3fcd6efd9%2F160616-virtualcharter2-editori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da.expert/wp-content/uploads/2019/09/Polza-i-pravila-yezdy-na-velosipede-2-1300x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732972" cy="30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\Desktop\Новая папка (4)\MP90040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753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\Desktop\Новая папка (4)\lego-toys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487903"/>
            <a:ext cx="5334001" cy="27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52400"/>
            <a:ext cx="69396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400742" cy="417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4114800"/>
            <a:ext cx="5432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Blackadder ITC" pitchFamily="82" charset="0"/>
              </a:rPr>
              <a:t>for  your work ! </a:t>
            </a:r>
            <a:endParaRPr lang="ru-RU" sz="8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206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</cp:lastModifiedBy>
  <cp:revision>81</cp:revision>
  <cp:lastPrinted>2021-03-11T17:56:02Z</cp:lastPrinted>
  <dcterms:created xsi:type="dcterms:W3CDTF">2017-02-26T09:24:44Z</dcterms:created>
  <dcterms:modified xsi:type="dcterms:W3CDTF">2021-03-11T18:55:01Z</dcterms:modified>
</cp:coreProperties>
</file>