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4" r:id="rId8"/>
    <p:sldId id="262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78013A-25B1-4921-9E92-D1D886F6EE5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56ED91-9763-4E9A-88F6-E3EB0FF904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96943" cy="3873817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Словесные дидактические игры в детском саду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Калюжная Оксана 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Геннадьевна 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640960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«Полтавский детский сад  «Родничок»</a:t>
            </a:r>
          </a:p>
        </p:txBody>
      </p:sp>
    </p:spTree>
    <p:extLst>
      <p:ext uri="{BB962C8B-B14F-4D97-AF65-F5344CB8AC3E}">
        <p14:creationId xmlns:p14="http://schemas.microsoft.com/office/powerpoint/2010/main" val="21988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1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56984" cy="6624736"/>
          </a:xfrm>
        </p:spPr>
      </p:pic>
    </p:spTree>
    <p:extLst>
      <p:ext uri="{BB962C8B-B14F-4D97-AF65-F5344CB8AC3E}">
        <p14:creationId xmlns:p14="http://schemas.microsoft.com/office/powerpoint/2010/main" val="16688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84D0A0-4025-4AAC-B950-C327588C88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7173416" cy="2217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600" b="1" dirty="0">
                <a:ln w="0"/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 (Рефлексия)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3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2">
            <a:extLst>
              <a:ext uri="{FF2B5EF4-FFF2-40B4-BE49-F238E27FC236}">
                <a16:creationId xmlns:a16="http://schemas.microsoft.com/office/drawing/2014/main" xmlns="" id="{156F0501-8575-427E-A493-81E0898B4216}"/>
              </a:ext>
            </a:extLst>
          </p:cNvPr>
          <p:cNvGrpSpPr>
            <a:grpSpLocks/>
          </p:cNvGrpSpPr>
          <p:nvPr/>
        </p:nvGrpSpPr>
        <p:grpSpPr bwMode="auto">
          <a:xfrm>
            <a:off x="746125" y="1343025"/>
            <a:ext cx="6411913" cy="3054350"/>
            <a:chOff x="746759" y="1343660"/>
            <a:chExt cx="6410960" cy="3053080"/>
          </a:xfrm>
        </p:grpSpPr>
        <p:pic>
          <p:nvPicPr>
            <p:cNvPr id="5" name="object 3">
              <a:extLst>
                <a:ext uri="{FF2B5EF4-FFF2-40B4-BE49-F238E27FC236}">
                  <a16:creationId xmlns:a16="http://schemas.microsoft.com/office/drawing/2014/main" xmlns="" id="{923D13C3-13F9-4CFD-A9D8-661C23C042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8759" y="1343660"/>
              <a:ext cx="4884420" cy="1224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object 4">
              <a:extLst>
                <a:ext uri="{FF2B5EF4-FFF2-40B4-BE49-F238E27FC236}">
                  <a16:creationId xmlns:a16="http://schemas.microsoft.com/office/drawing/2014/main" xmlns="" id="{8E7798CD-4312-4F14-8DAC-3B9035914B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880" y="2258060"/>
              <a:ext cx="2136140" cy="1224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ject 5">
              <a:extLst>
                <a:ext uri="{FF2B5EF4-FFF2-40B4-BE49-F238E27FC236}">
                  <a16:creationId xmlns:a16="http://schemas.microsoft.com/office/drawing/2014/main" xmlns="" id="{51B0891B-1420-45E2-947E-F29E6A74ED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6759" y="3172460"/>
              <a:ext cx="6410960" cy="1224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ject 6">
              <a:extLst>
                <a:ext uri="{FF2B5EF4-FFF2-40B4-BE49-F238E27FC236}">
                  <a16:creationId xmlns:a16="http://schemas.microsoft.com/office/drawing/2014/main" xmlns="" id="{F9E44D56-64B5-462C-B502-41927DEC0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33396" y="1823212"/>
              <a:ext cx="3862831" cy="557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object 7">
              <a:extLst>
                <a:ext uri="{FF2B5EF4-FFF2-40B4-BE49-F238E27FC236}">
                  <a16:creationId xmlns:a16="http://schemas.microsoft.com/office/drawing/2014/main" xmlns="" id="{D265BCAB-2D58-4A91-8483-6FBF4ECC19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85133" y="2737612"/>
              <a:ext cx="959865" cy="557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object 8">
              <a:extLst>
                <a:ext uri="{FF2B5EF4-FFF2-40B4-BE49-F238E27FC236}">
                  <a16:creationId xmlns:a16="http://schemas.microsoft.com/office/drawing/2014/main" xmlns="" id="{72159B3B-432C-4909-829E-F1A464BE69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72412" y="3666744"/>
              <a:ext cx="5334381" cy="526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object 9">
              <a:extLst>
                <a:ext uri="{FF2B5EF4-FFF2-40B4-BE49-F238E27FC236}">
                  <a16:creationId xmlns:a16="http://schemas.microsoft.com/office/drawing/2014/main" xmlns="" id="{7C9599D8-1BF7-4764-894E-978970FF09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257300" y="3651504"/>
              <a:ext cx="5364733" cy="556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429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3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Словесные игры </a:t>
            </a:r>
            <a:r>
              <a:rPr lang="ru-RU" sz="3200" b="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это эффективный метод воспитания самостоятельности мышления и развития речи у детей. Они построены на словах и действиях играющих, дети самостоятельно решают разнообразные мыслительные задачи: описывают предметы, выделяя характерные их признаки, отгадывают их по описанию, находят сходства и различия этих предметов и явлений природы.</a:t>
            </a:r>
            <a:br>
              <a:rPr lang="ru-RU" sz="3200" b="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0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332656"/>
            <a:ext cx="8712968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Словесные игры для детей младшего и среднего дошкольного возраста  направлены на:</a:t>
            </a:r>
            <a:br>
              <a:rPr lang="ru-RU" sz="24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280920" cy="5112568"/>
          </a:xfrm>
        </p:spPr>
        <p:txBody>
          <a:bodyPr/>
          <a:lstStyle/>
          <a:p>
            <a:pPr marL="50292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речи</a:t>
            </a:r>
          </a:p>
          <a:p>
            <a:pPr marL="50292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и закрепление словаря</a:t>
            </a:r>
          </a:p>
          <a:p>
            <a:pPr marL="50292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правильного звукопроизношения</a:t>
            </a:r>
          </a:p>
          <a:p>
            <a:pPr marL="50292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считать</a:t>
            </a:r>
          </a:p>
          <a:p>
            <a:pPr marL="50292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Ориентироваться в пространстве</a:t>
            </a:r>
          </a:p>
          <a:p>
            <a:pPr marL="50292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 мыслительной способности детей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старшем дошкольном возрасте необходимо использовать словесные игры с другой целью, а именно: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развития самостоятельности мышления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формирования мыслительной деятельности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3685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возраст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-  «Ладушки»,  «Сорока-воровка», «Коза рогатая», «На птичьем дворе».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004048" y="731520"/>
            <a:ext cx="2989958" cy="639762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возраст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139992" y="1399032"/>
            <a:ext cx="3536463" cy="2029968"/>
          </a:xfrm>
        </p:spPr>
        <p:txBody>
          <a:bodyPr/>
          <a:lstStyle/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- «Гуси-гуси»,    «Где мы были, мы не скажем…»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289" y="3789040"/>
            <a:ext cx="6512511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Старший возраст</a:t>
            </a:r>
            <a:r>
              <a:rPr lang="ru-RU" sz="2800" b="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«Узнай по описанию», «Вы хотите, мы хотим». «Что мы делали?».</a:t>
            </a:r>
          </a:p>
        </p:txBody>
      </p:sp>
    </p:spTree>
    <p:extLst>
      <p:ext uri="{BB962C8B-B14F-4D97-AF65-F5344CB8AC3E}">
        <p14:creationId xmlns:p14="http://schemas.microsoft.com/office/powerpoint/2010/main" val="19833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352928" cy="5184576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Воспитатель должен четко представлять  цель игры, ее ход, свою роль в той или иной игре. Выбор игры определяется как уровнем умственного развитие детей группы, так и задачами воспитателя.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 начале каждой игры необходимо  создать игровое настроение. Прежде всего сам воспитатель настраивается на игровой  лад. «Дети, хотите поиграть?»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Необходимо сделать игры занимательными, сохранить то, что отличало бы игру от занятий и дидактических упражнений.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Нужно создать условия для умственной активности всех детей. Игры следует строить так, чтобы не получилось, что двое заняты, а остальные ждут своей очереди.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 каждую игру следует вводить варианты с усложнением задач, чтобы дети, усвоив тот или иной способ решения, могли бы применить его при другом содержании, в других условиях. </a:t>
            </a:r>
          </a:p>
        </p:txBody>
      </p:sp>
    </p:spTree>
    <p:extLst>
      <p:ext uri="{BB962C8B-B14F-4D97-AF65-F5344CB8AC3E}">
        <p14:creationId xmlns:p14="http://schemas.microsoft.com/office/powerpoint/2010/main" val="16084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404664"/>
            <a:ext cx="820891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424936" cy="49685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Выбор словесной игры определяется задачами воспитательной работы с детьми данной группы, поэтому она может занимать различное место в педагогическим процессе. Можно использовать игры в часы занятий («Похож-не похож», «Где был Петя?»)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Роль воспитателя в процессе словесных игр меняется в зависимости от возрастных особенностей детей. 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При проведение словесных дидактических игр особое  внимание должно быть уделено правилам. Словесные  игры содержат в себе определенные правила, которые направляют игру, организуют поведение детей.</a:t>
            </a:r>
          </a:p>
          <a:p>
            <a:pPr marL="45720" indent="0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424935" cy="2952328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Словесная игра </a:t>
            </a:r>
            <a:br>
              <a:rPr lang="ru-RU" sz="60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«На птичьем дворе»</a:t>
            </a:r>
            <a:br>
              <a:rPr lang="ru-RU" sz="60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(для детей 3-4года)</a:t>
            </a:r>
            <a:endParaRPr lang="ru-RU" sz="6000" dirty="0">
              <a:ln w="0"/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34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20688"/>
            <a:ext cx="4354816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Дидактическая задача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Закрепить знания детей о том, как издают голоса домашние птицы, развивать правильное звукопроизношение.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задача: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умение детей соотносить слова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действиями пальцев.</a:t>
            </a: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786" y="1268760"/>
            <a:ext cx="3350638" cy="4104456"/>
          </a:xfrm>
        </p:spPr>
      </p:pic>
    </p:spTree>
    <p:extLst>
      <p:ext uri="{BB962C8B-B14F-4D97-AF65-F5344CB8AC3E}">
        <p14:creationId xmlns:p14="http://schemas.microsoft.com/office/powerpoint/2010/main" val="15502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4608512" cy="55446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Игровое правило: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громко хором произносят звуки, подражая птицам, после слов «с утра», «у пруда», «посереди двора», «вверху» и др.</a:t>
            </a:r>
          </a:p>
          <a:p>
            <a:pPr marL="45720" indent="0"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Игровое действие: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звукоподражание.</a:t>
            </a:r>
          </a:p>
        </p:txBody>
      </p:sp>
      <p:pic>
        <p:nvPicPr>
          <p:cNvPr id="21" name="Объект 20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31518"/>
            <a:ext cx="4176464" cy="5145754"/>
          </a:xfrm>
        </p:spPr>
      </p:pic>
    </p:spTree>
    <p:extLst>
      <p:ext uri="{BB962C8B-B14F-4D97-AF65-F5344CB8AC3E}">
        <p14:creationId xmlns:p14="http://schemas.microsoft.com/office/powerpoint/2010/main" val="2270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</TotalTime>
  <Words>477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Муниципальное бюджетное дошкольное образовательное учреждение «Полтавский детский сад  «Родничок»</vt:lpstr>
      <vt:lpstr>Словесные игры – это эффективный метод воспитания самостоятельности мышления и развития речи у детей. Они построены на словах и действиях играющих, дети самостоятельно решают разнообразные мыслительные задачи: описывают предметы, выделяя характерные их признаки, отгадывают их по описанию, находят сходства и различия этих предметов и явлений природы. </vt:lpstr>
      <vt:lpstr>Словесные игры для детей младшего и среднего дошкольного возраста  направлены на: </vt:lpstr>
      <vt:lpstr>Старший возраст «Узнай по описанию», «Вы хотите, мы хотим». «Что мы делали?».</vt:lpstr>
      <vt:lpstr>Методические рекомендации</vt:lpstr>
      <vt:lpstr>Методические рекомендации</vt:lpstr>
      <vt:lpstr>Словесная игра  «На птичьем дворе» (для детей 3-4года)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учреждения «Полтавский» детский сад  «Родничок»</dc:title>
  <dc:creator>1</dc:creator>
  <cp:lastModifiedBy>1</cp:lastModifiedBy>
  <cp:revision>15</cp:revision>
  <dcterms:created xsi:type="dcterms:W3CDTF">2022-04-13T09:06:04Z</dcterms:created>
  <dcterms:modified xsi:type="dcterms:W3CDTF">2022-04-13T14:04:33Z</dcterms:modified>
</cp:coreProperties>
</file>