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2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3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9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3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7706-ED95-4036-B0CD-16477B0E5EEF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8E36-7B6A-4207-9D96-122CD934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Выполнение комплекса ритмической гимнастики под весёлую мелодию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742282"/>
            <a:ext cx="8892822" cy="50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0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3901"/>
            <a:ext cx="9144000" cy="6984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 «Определи на ощупь»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993899"/>
            <a:ext cx="8203369" cy="46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Игра «Садовники здоровья»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00200"/>
            <a:ext cx="9055100" cy="51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Динамическая пауза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88" y="1825625"/>
            <a:ext cx="821831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Выполнение комплекса ритмической гимнастики под весёлую мелодию</vt:lpstr>
      <vt:lpstr>Игра «Определи на ощупь»</vt:lpstr>
      <vt:lpstr>Игра «Садовники здоровья»</vt:lpstr>
      <vt:lpstr>Динамическая пауза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комплекса ритмической гимнастики под весёлую мелодию</dc:title>
  <dc:creator>Сергей Малдеков</dc:creator>
  <cp:lastModifiedBy>Сергей Малдеков</cp:lastModifiedBy>
  <cp:revision>2</cp:revision>
  <dcterms:created xsi:type="dcterms:W3CDTF">2023-11-05T03:31:00Z</dcterms:created>
  <dcterms:modified xsi:type="dcterms:W3CDTF">2023-11-05T03:41:22Z</dcterms:modified>
</cp:coreProperties>
</file>