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3" r:id="rId4"/>
    <p:sldId id="269" r:id="rId5"/>
    <p:sldId id="264" r:id="rId6"/>
    <p:sldId id="270" r:id="rId7"/>
    <p:sldId id="268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0221" autoAdjust="0"/>
  </p:normalViewPr>
  <p:slideViewPr>
    <p:cSldViewPr snapToGrid="0">
      <p:cViewPr varScale="1">
        <p:scale>
          <a:sx n="66" d="100"/>
          <a:sy n="66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42C82-6EB2-4A41-A1E7-01337FC9E507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BE9AA-1C25-4321-B207-4466FA314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8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E9AA-1C25-4321-B207-4466FA314DA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4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BE9AA-1C25-4321-B207-4466FA314D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0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3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5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3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7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15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5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0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9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8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28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DF3E6-8060-4870-B8BE-50DA89443199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0C2A3-74C1-4CC3-AD69-1D1B23426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9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246743"/>
            <a:ext cx="9753600" cy="62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31" y="-6691"/>
            <a:ext cx="8447316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05" y="2261513"/>
            <a:ext cx="1121761" cy="2334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561" y="1956686"/>
            <a:ext cx="1268078" cy="2639797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2534823" y="229486"/>
            <a:ext cx="3503119" cy="1915912"/>
          </a:xfrm>
          <a:prstGeom prst="cloudCallout">
            <a:avLst>
              <a:gd name="adj1" fmla="val -67723"/>
              <a:gd name="adj2" fmla="val 941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ТОМ</a:t>
            </a:r>
            <a:endParaRPr lang="ru-RU" sz="6600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5196114" y="3918857"/>
            <a:ext cx="3759201" cy="2438400"/>
          </a:xfrm>
          <a:prstGeom prst="cloudCallout">
            <a:avLst>
              <a:gd name="adj1" fmla="val 88691"/>
              <a:gd name="adj2" fmla="val -680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dirty="0" smtClean="0"/>
              <a:t>ТИМ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223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pinimg.com/originals/49/fd/f8/49fdf83b35bd92594fdfe892313a16cf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1" t="29330" r="59870" b="55854"/>
          <a:stretch/>
        </p:blipFill>
        <p:spPr bwMode="auto">
          <a:xfrm flipH="1">
            <a:off x="3668889" y="3104444"/>
            <a:ext cx="230224" cy="299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pinimg.com/originals/49/fd/f8/49fdf83b35bd92594fdfe892313a16cf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45549" r="70189" b="42538"/>
          <a:stretch/>
        </p:blipFill>
        <p:spPr bwMode="auto">
          <a:xfrm>
            <a:off x="3520607" y="2589175"/>
            <a:ext cx="378506" cy="300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685" y="3023"/>
            <a:ext cx="8740315" cy="6858000"/>
          </a:xfrm>
          <a:prstGeom prst="rect">
            <a:avLst/>
          </a:prstGeom>
        </p:spPr>
      </p:pic>
      <p:pic>
        <p:nvPicPr>
          <p:cNvPr id="12" name="Рисунок 11" descr="https://fsd.videouroki.net/html/2017/03/19/v_58ce148f13e12/v99683916_6_13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r="26138" b="25500"/>
          <a:stretch/>
        </p:blipFill>
        <p:spPr bwMode="auto">
          <a:xfrm>
            <a:off x="315491" y="2877601"/>
            <a:ext cx="3864623" cy="3231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luxoboi.com.ua/pic/product_foto/prodfoto33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74" y="223519"/>
            <a:ext cx="2626801" cy="19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www.defectologiya.pro/assets/images/zhurnal/Migacheva-new/170621/1158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42" y="3104443"/>
            <a:ext cx="2871558" cy="19696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олилиния 20"/>
          <p:cNvSpPr/>
          <p:nvPr/>
        </p:nvSpPr>
        <p:spPr>
          <a:xfrm>
            <a:off x="3675040" y="1508244"/>
            <a:ext cx="2344222" cy="280307"/>
          </a:xfrm>
          <a:custGeom>
            <a:avLst/>
            <a:gdLst>
              <a:gd name="connsiteX0" fmla="*/ 0 w 2344222"/>
              <a:gd name="connsiteY0" fmla="*/ 280295 h 280307"/>
              <a:gd name="connsiteX1" fmla="*/ 520700 w 2344222"/>
              <a:gd name="connsiteY1" fmla="*/ 13595 h 280307"/>
              <a:gd name="connsiteX2" fmla="*/ 977900 w 2344222"/>
              <a:gd name="connsiteY2" fmla="*/ 280295 h 280307"/>
              <a:gd name="connsiteX3" fmla="*/ 1485900 w 2344222"/>
              <a:gd name="connsiteY3" fmla="*/ 895 h 280307"/>
              <a:gd name="connsiteX4" fmla="*/ 2019300 w 2344222"/>
              <a:gd name="connsiteY4" fmla="*/ 191395 h 280307"/>
              <a:gd name="connsiteX5" fmla="*/ 2336800 w 2344222"/>
              <a:gd name="connsiteY5" fmla="*/ 191395 h 280307"/>
              <a:gd name="connsiteX6" fmla="*/ 2247900 w 2344222"/>
              <a:gd name="connsiteY6" fmla="*/ 153295 h 280307"/>
              <a:gd name="connsiteX7" fmla="*/ 2298700 w 2344222"/>
              <a:gd name="connsiteY7" fmla="*/ 165995 h 28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4222" h="280307">
                <a:moveTo>
                  <a:pt x="0" y="280295"/>
                </a:moveTo>
                <a:cubicBezTo>
                  <a:pt x="178858" y="146945"/>
                  <a:pt x="357717" y="13595"/>
                  <a:pt x="520700" y="13595"/>
                </a:cubicBezTo>
                <a:cubicBezTo>
                  <a:pt x="683683" y="13595"/>
                  <a:pt x="817033" y="282412"/>
                  <a:pt x="977900" y="280295"/>
                </a:cubicBezTo>
                <a:cubicBezTo>
                  <a:pt x="1138767" y="278178"/>
                  <a:pt x="1312333" y="15712"/>
                  <a:pt x="1485900" y="895"/>
                </a:cubicBezTo>
                <a:cubicBezTo>
                  <a:pt x="1659467" y="-13922"/>
                  <a:pt x="1877483" y="159645"/>
                  <a:pt x="2019300" y="191395"/>
                </a:cubicBezTo>
                <a:cubicBezTo>
                  <a:pt x="2161117" y="223145"/>
                  <a:pt x="2298700" y="197745"/>
                  <a:pt x="2336800" y="191395"/>
                </a:cubicBezTo>
                <a:cubicBezTo>
                  <a:pt x="2374900" y="185045"/>
                  <a:pt x="2254250" y="157528"/>
                  <a:pt x="2247900" y="153295"/>
                </a:cubicBezTo>
                <a:cubicBezTo>
                  <a:pt x="2241550" y="149062"/>
                  <a:pt x="2298700" y="165995"/>
                  <a:pt x="2298700" y="165995"/>
                </a:cubicBezTo>
              </a:path>
            </a:pathLst>
          </a:cu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5892262" y="1690463"/>
            <a:ext cx="254000" cy="731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Управляющая кнопка: справка 25">
            <a:hlinkClick r:id="" action="ppaction://hlinkshowjump?jump=nextslide" highlightClick="1"/>
          </p:cNvPr>
          <p:cNvSpPr/>
          <p:nvPr/>
        </p:nvSpPr>
        <p:spPr>
          <a:xfrm>
            <a:off x="4419600" y="571500"/>
            <a:ext cx="952500" cy="762000"/>
          </a:xfrm>
          <a:prstGeom prst="actionButtonHelp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8585200" y="1168400"/>
            <a:ext cx="1474765" cy="1921933"/>
          </a:xfrm>
          <a:custGeom>
            <a:avLst/>
            <a:gdLst>
              <a:gd name="connsiteX0" fmla="*/ 0 w 1474765"/>
              <a:gd name="connsiteY0" fmla="*/ 0 h 1921933"/>
              <a:gd name="connsiteX1" fmla="*/ 546100 w 1474765"/>
              <a:gd name="connsiteY1" fmla="*/ 266700 h 1921933"/>
              <a:gd name="connsiteX2" fmla="*/ 1054100 w 1474765"/>
              <a:gd name="connsiteY2" fmla="*/ 50800 h 1921933"/>
              <a:gd name="connsiteX3" fmla="*/ 1473200 w 1474765"/>
              <a:gd name="connsiteY3" fmla="*/ 469900 h 1921933"/>
              <a:gd name="connsiteX4" fmla="*/ 901700 w 1474765"/>
              <a:gd name="connsiteY4" fmla="*/ 939800 h 1921933"/>
              <a:gd name="connsiteX5" fmla="*/ 1371600 w 1474765"/>
              <a:gd name="connsiteY5" fmla="*/ 1320800 h 1921933"/>
              <a:gd name="connsiteX6" fmla="*/ 927100 w 1474765"/>
              <a:gd name="connsiteY6" fmla="*/ 1676400 h 1921933"/>
              <a:gd name="connsiteX7" fmla="*/ 1270000 w 1474765"/>
              <a:gd name="connsiteY7" fmla="*/ 1905000 h 1921933"/>
              <a:gd name="connsiteX8" fmla="*/ 1244600 w 1474765"/>
              <a:gd name="connsiteY8" fmla="*/ 1905000 h 192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4765" h="1921933">
                <a:moveTo>
                  <a:pt x="0" y="0"/>
                </a:moveTo>
                <a:cubicBezTo>
                  <a:pt x="185208" y="129116"/>
                  <a:pt x="370417" y="258233"/>
                  <a:pt x="546100" y="266700"/>
                </a:cubicBezTo>
                <a:cubicBezTo>
                  <a:pt x="721783" y="275167"/>
                  <a:pt x="899583" y="16933"/>
                  <a:pt x="1054100" y="50800"/>
                </a:cubicBezTo>
                <a:cubicBezTo>
                  <a:pt x="1208617" y="84667"/>
                  <a:pt x="1498600" y="321733"/>
                  <a:pt x="1473200" y="469900"/>
                </a:cubicBezTo>
                <a:cubicBezTo>
                  <a:pt x="1447800" y="618067"/>
                  <a:pt x="918633" y="797983"/>
                  <a:pt x="901700" y="939800"/>
                </a:cubicBezTo>
                <a:cubicBezTo>
                  <a:pt x="884767" y="1081617"/>
                  <a:pt x="1367367" y="1198033"/>
                  <a:pt x="1371600" y="1320800"/>
                </a:cubicBezTo>
                <a:cubicBezTo>
                  <a:pt x="1375833" y="1443567"/>
                  <a:pt x="944033" y="1579033"/>
                  <a:pt x="927100" y="1676400"/>
                </a:cubicBezTo>
                <a:cubicBezTo>
                  <a:pt x="910167" y="1773767"/>
                  <a:pt x="1270000" y="1905000"/>
                  <a:pt x="1270000" y="1905000"/>
                </a:cubicBezTo>
                <a:cubicBezTo>
                  <a:pt x="1322917" y="1943100"/>
                  <a:pt x="1244600" y="1905000"/>
                  <a:pt x="1244600" y="1905000"/>
                </a:cubicBezTo>
              </a:path>
            </a:pathLst>
          </a:cu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0" name="Полилиния 4099"/>
          <p:cNvSpPr/>
          <p:nvPr/>
        </p:nvSpPr>
        <p:spPr>
          <a:xfrm>
            <a:off x="5875132" y="2770151"/>
            <a:ext cx="6218616" cy="3565168"/>
          </a:xfrm>
          <a:custGeom>
            <a:avLst/>
            <a:gdLst>
              <a:gd name="connsiteX0" fmla="*/ 5821568 w 6218616"/>
              <a:gd name="connsiteY0" fmla="*/ 1306549 h 3565168"/>
              <a:gd name="connsiteX1" fmla="*/ 6189868 w 6218616"/>
              <a:gd name="connsiteY1" fmla="*/ 1547849 h 3565168"/>
              <a:gd name="connsiteX2" fmla="*/ 6189868 w 6218616"/>
              <a:gd name="connsiteY2" fmla="*/ 2220949 h 3565168"/>
              <a:gd name="connsiteX3" fmla="*/ 6151768 w 6218616"/>
              <a:gd name="connsiteY3" fmla="*/ 2716249 h 3565168"/>
              <a:gd name="connsiteX4" fmla="*/ 5554868 w 6218616"/>
              <a:gd name="connsiteY4" fmla="*/ 2805149 h 3565168"/>
              <a:gd name="connsiteX5" fmla="*/ 4830968 w 6218616"/>
              <a:gd name="connsiteY5" fmla="*/ 2805149 h 3565168"/>
              <a:gd name="connsiteX6" fmla="*/ 4107068 w 6218616"/>
              <a:gd name="connsiteY6" fmla="*/ 2830549 h 3565168"/>
              <a:gd name="connsiteX7" fmla="*/ 3624468 w 6218616"/>
              <a:gd name="connsiteY7" fmla="*/ 2843249 h 3565168"/>
              <a:gd name="connsiteX8" fmla="*/ 3014868 w 6218616"/>
              <a:gd name="connsiteY8" fmla="*/ 2754349 h 3565168"/>
              <a:gd name="connsiteX9" fmla="*/ 2748168 w 6218616"/>
              <a:gd name="connsiteY9" fmla="*/ 2487649 h 3565168"/>
              <a:gd name="connsiteX10" fmla="*/ 2786268 w 6218616"/>
              <a:gd name="connsiteY10" fmla="*/ 2144749 h 3565168"/>
              <a:gd name="connsiteX11" fmla="*/ 2824368 w 6218616"/>
              <a:gd name="connsiteY11" fmla="*/ 1598649 h 3565168"/>
              <a:gd name="connsiteX12" fmla="*/ 2786268 w 6218616"/>
              <a:gd name="connsiteY12" fmla="*/ 1268449 h 3565168"/>
              <a:gd name="connsiteX13" fmla="*/ 2621168 w 6218616"/>
              <a:gd name="connsiteY13" fmla="*/ 963649 h 3565168"/>
              <a:gd name="connsiteX14" fmla="*/ 2329068 w 6218616"/>
              <a:gd name="connsiteY14" fmla="*/ 493749 h 3565168"/>
              <a:gd name="connsiteX15" fmla="*/ 1986168 w 6218616"/>
              <a:gd name="connsiteY15" fmla="*/ 252449 h 3565168"/>
              <a:gd name="connsiteX16" fmla="*/ 1478168 w 6218616"/>
              <a:gd name="connsiteY16" fmla="*/ 100049 h 3565168"/>
              <a:gd name="connsiteX17" fmla="*/ 995568 w 6218616"/>
              <a:gd name="connsiteY17" fmla="*/ 11149 h 3565168"/>
              <a:gd name="connsiteX18" fmla="*/ 589168 w 6218616"/>
              <a:gd name="connsiteY18" fmla="*/ 23849 h 3565168"/>
              <a:gd name="connsiteX19" fmla="*/ 157368 w 6218616"/>
              <a:gd name="connsiteY19" fmla="*/ 214349 h 3565168"/>
              <a:gd name="connsiteX20" fmla="*/ 43068 w 6218616"/>
              <a:gd name="connsiteY20" fmla="*/ 392149 h 3565168"/>
              <a:gd name="connsiteX21" fmla="*/ 30368 w 6218616"/>
              <a:gd name="connsiteY21" fmla="*/ 569949 h 3565168"/>
              <a:gd name="connsiteX22" fmla="*/ 17668 w 6218616"/>
              <a:gd name="connsiteY22" fmla="*/ 1014449 h 3565168"/>
              <a:gd name="connsiteX23" fmla="*/ 297068 w 6218616"/>
              <a:gd name="connsiteY23" fmla="*/ 1217649 h 3565168"/>
              <a:gd name="connsiteX24" fmla="*/ 512968 w 6218616"/>
              <a:gd name="connsiteY24" fmla="*/ 1319249 h 3565168"/>
              <a:gd name="connsiteX25" fmla="*/ 919368 w 6218616"/>
              <a:gd name="connsiteY25" fmla="*/ 1154149 h 3565168"/>
              <a:gd name="connsiteX26" fmla="*/ 1236868 w 6218616"/>
              <a:gd name="connsiteY26" fmla="*/ 1141449 h 3565168"/>
              <a:gd name="connsiteX27" fmla="*/ 1541668 w 6218616"/>
              <a:gd name="connsiteY27" fmla="*/ 1268449 h 3565168"/>
              <a:gd name="connsiteX28" fmla="*/ 1732168 w 6218616"/>
              <a:gd name="connsiteY28" fmla="*/ 1522449 h 3565168"/>
              <a:gd name="connsiteX29" fmla="*/ 1808368 w 6218616"/>
              <a:gd name="connsiteY29" fmla="*/ 1878049 h 3565168"/>
              <a:gd name="connsiteX30" fmla="*/ 1871868 w 6218616"/>
              <a:gd name="connsiteY30" fmla="*/ 2157449 h 3565168"/>
              <a:gd name="connsiteX31" fmla="*/ 1884568 w 6218616"/>
              <a:gd name="connsiteY31" fmla="*/ 2487649 h 3565168"/>
              <a:gd name="connsiteX32" fmla="*/ 1821068 w 6218616"/>
              <a:gd name="connsiteY32" fmla="*/ 2716249 h 3565168"/>
              <a:gd name="connsiteX33" fmla="*/ 1706768 w 6218616"/>
              <a:gd name="connsiteY33" fmla="*/ 2830549 h 3565168"/>
              <a:gd name="connsiteX34" fmla="*/ 1554368 w 6218616"/>
              <a:gd name="connsiteY34" fmla="*/ 3021049 h 3565168"/>
              <a:gd name="connsiteX35" fmla="*/ 1351168 w 6218616"/>
              <a:gd name="connsiteY35" fmla="*/ 3097249 h 3565168"/>
              <a:gd name="connsiteX36" fmla="*/ 1452768 w 6218616"/>
              <a:gd name="connsiteY36" fmla="*/ 2995649 h 3565168"/>
              <a:gd name="connsiteX37" fmla="*/ 1287668 w 6218616"/>
              <a:gd name="connsiteY37" fmla="*/ 3097249 h 356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218616" h="3565168">
                <a:moveTo>
                  <a:pt x="5821568" y="1306549"/>
                </a:moveTo>
                <a:cubicBezTo>
                  <a:pt x="5975026" y="1350999"/>
                  <a:pt x="6128485" y="1395449"/>
                  <a:pt x="6189868" y="1547849"/>
                </a:cubicBezTo>
                <a:cubicBezTo>
                  <a:pt x="6251251" y="1700249"/>
                  <a:pt x="6196218" y="2026216"/>
                  <a:pt x="6189868" y="2220949"/>
                </a:cubicBezTo>
                <a:cubicBezTo>
                  <a:pt x="6183518" y="2415682"/>
                  <a:pt x="6257601" y="2618882"/>
                  <a:pt x="6151768" y="2716249"/>
                </a:cubicBezTo>
                <a:cubicBezTo>
                  <a:pt x="6045935" y="2813616"/>
                  <a:pt x="5775001" y="2790332"/>
                  <a:pt x="5554868" y="2805149"/>
                </a:cubicBezTo>
                <a:cubicBezTo>
                  <a:pt x="5334735" y="2819966"/>
                  <a:pt x="5072268" y="2800916"/>
                  <a:pt x="4830968" y="2805149"/>
                </a:cubicBezTo>
                <a:cubicBezTo>
                  <a:pt x="4589668" y="2809382"/>
                  <a:pt x="4107068" y="2830549"/>
                  <a:pt x="4107068" y="2830549"/>
                </a:cubicBezTo>
                <a:cubicBezTo>
                  <a:pt x="3905985" y="2836899"/>
                  <a:pt x="3806501" y="2855949"/>
                  <a:pt x="3624468" y="2843249"/>
                </a:cubicBezTo>
                <a:cubicBezTo>
                  <a:pt x="3442435" y="2830549"/>
                  <a:pt x="3160918" y="2813616"/>
                  <a:pt x="3014868" y="2754349"/>
                </a:cubicBezTo>
                <a:cubicBezTo>
                  <a:pt x="2868818" y="2695082"/>
                  <a:pt x="2786268" y="2589249"/>
                  <a:pt x="2748168" y="2487649"/>
                </a:cubicBezTo>
                <a:cubicBezTo>
                  <a:pt x="2710068" y="2386049"/>
                  <a:pt x="2773568" y="2292916"/>
                  <a:pt x="2786268" y="2144749"/>
                </a:cubicBezTo>
                <a:cubicBezTo>
                  <a:pt x="2798968" y="1996582"/>
                  <a:pt x="2824368" y="1744699"/>
                  <a:pt x="2824368" y="1598649"/>
                </a:cubicBezTo>
                <a:cubicBezTo>
                  <a:pt x="2824368" y="1452599"/>
                  <a:pt x="2820135" y="1374282"/>
                  <a:pt x="2786268" y="1268449"/>
                </a:cubicBezTo>
                <a:cubicBezTo>
                  <a:pt x="2752401" y="1162616"/>
                  <a:pt x="2697368" y="1092766"/>
                  <a:pt x="2621168" y="963649"/>
                </a:cubicBezTo>
                <a:cubicBezTo>
                  <a:pt x="2544968" y="834532"/>
                  <a:pt x="2434901" y="612282"/>
                  <a:pt x="2329068" y="493749"/>
                </a:cubicBezTo>
                <a:cubicBezTo>
                  <a:pt x="2223235" y="375216"/>
                  <a:pt x="2127985" y="318066"/>
                  <a:pt x="1986168" y="252449"/>
                </a:cubicBezTo>
                <a:cubicBezTo>
                  <a:pt x="1844351" y="186832"/>
                  <a:pt x="1643268" y="140266"/>
                  <a:pt x="1478168" y="100049"/>
                </a:cubicBezTo>
                <a:cubicBezTo>
                  <a:pt x="1313068" y="59832"/>
                  <a:pt x="1143735" y="23849"/>
                  <a:pt x="995568" y="11149"/>
                </a:cubicBezTo>
                <a:cubicBezTo>
                  <a:pt x="847401" y="-1551"/>
                  <a:pt x="728868" y="-10018"/>
                  <a:pt x="589168" y="23849"/>
                </a:cubicBezTo>
                <a:cubicBezTo>
                  <a:pt x="449468" y="57716"/>
                  <a:pt x="248385" y="152966"/>
                  <a:pt x="157368" y="214349"/>
                </a:cubicBezTo>
                <a:cubicBezTo>
                  <a:pt x="66351" y="275732"/>
                  <a:pt x="64235" y="332882"/>
                  <a:pt x="43068" y="392149"/>
                </a:cubicBezTo>
                <a:cubicBezTo>
                  <a:pt x="21901" y="451416"/>
                  <a:pt x="34601" y="466232"/>
                  <a:pt x="30368" y="569949"/>
                </a:cubicBezTo>
                <a:cubicBezTo>
                  <a:pt x="26135" y="673666"/>
                  <a:pt x="-26782" y="906499"/>
                  <a:pt x="17668" y="1014449"/>
                </a:cubicBezTo>
                <a:cubicBezTo>
                  <a:pt x="62118" y="1122399"/>
                  <a:pt x="214518" y="1166849"/>
                  <a:pt x="297068" y="1217649"/>
                </a:cubicBezTo>
                <a:cubicBezTo>
                  <a:pt x="379618" y="1268449"/>
                  <a:pt x="409251" y="1329832"/>
                  <a:pt x="512968" y="1319249"/>
                </a:cubicBezTo>
                <a:cubicBezTo>
                  <a:pt x="616685" y="1308666"/>
                  <a:pt x="798718" y="1183782"/>
                  <a:pt x="919368" y="1154149"/>
                </a:cubicBezTo>
                <a:cubicBezTo>
                  <a:pt x="1040018" y="1124516"/>
                  <a:pt x="1133151" y="1122399"/>
                  <a:pt x="1236868" y="1141449"/>
                </a:cubicBezTo>
                <a:cubicBezTo>
                  <a:pt x="1340585" y="1160499"/>
                  <a:pt x="1459118" y="1204949"/>
                  <a:pt x="1541668" y="1268449"/>
                </a:cubicBezTo>
                <a:cubicBezTo>
                  <a:pt x="1624218" y="1331949"/>
                  <a:pt x="1687718" y="1420849"/>
                  <a:pt x="1732168" y="1522449"/>
                </a:cubicBezTo>
                <a:cubicBezTo>
                  <a:pt x="1776618" y="1624049"/>
                  <a:pt x="1785085" y="1772216"/>
                  <a:pt x="1808368" y="1878049"/>
                </a:cubicBezTo>
                <a:cubicBezTo>
                  <a:pt x="1831651" y="1983882"/>
                  <a:pt x="1859168" y="2055849"/>
                  <a:pt x="1871868" y="2157449"/>
                </a:cubicBezTo>
                <a:cubicBezTo>
                  <a:pt x="1884568" y="2259049"/>
                  <a:pt x="1893035" y="2394516"/>
                  <a:pt x="1884568" y="2487649"/>
                </a:cubicBezTo>
                <a:cubicBezTo>
                  <a:pt x="1876101" y="2580782"/>
                  <a:pt x="1850701" y="2659099"/>
                  <a:pt x="1821068" y="2716249"/>
                </a:cubicBezTo>
                <a:cubicBezTo>
                  <a:pt x="1791435" y="2773399"/>
                  <a:pt x="1751218" y="2779749"/>
                  <a:pt x="1706768" y="2830549"/>
                </a:cubicBezTo>
                <a:cubicBezTo>
                  <a:pt x="1662318" y="2881349"/>
                  <a:pt x="1613635" y="2976599"/>
                  <a:pt x="1554368" y="3021049"/>
                </a:cubicBezTo>
                <a:cubicBezTo>
                  <a:pt x="1495101" y="3065499"/>
                  <a:pt x="1368101" y="3101482"/>
                  <a:pt x="1351168" y="3097249"/>
                </a:cubicBezTo>
                <a:cubicBezTo>
                  <a:pt x="1334235" y="3093016"/>
                  <a:pt x="1463351" y="2995649"/>
                  <a:pt x="1452768" y="2995649"/>
                </a:cubicBezTo>
                <a:cubicBezTo>
                  <a:pt x="1442185" y="2995649"/>
                  <a:pt x="3027568" y="4206382"/>
                  <a:pt x="1287668" y="3097249"/>
                </a:cubicBezTo>
              </a:path>
            </a:pathLst>
          </a:cu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039" y="4657683"/>
            <a:ext cx="3123757" cy="1794078"/>
          </a:xfrm>
          <a:prstGeom prst="rect">
            <a:avLst/>
          </a:prstGeom>
        </p:spPr>
      </p:pic>
      <p:pic>
        <p:nvPicPr>
          <p:cNvPr id="3" name="Picture 2" descr="https://konspekta.net/studopediaru/baza25/12429753973187.files/image0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5" y="259225"/>
            <a:ext cx="2250246" cy="22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00" y="1104900"/>
            <a:ext cx="4418805" cy="4324905"/>
          </a:xfrm>
          <a:prstGeom prst="rect">
            <a:avLst/>
          </a:prstGeom>
        </p:spPr>
      </p:pic>
      <p:pic>
        <p:nvPicPr>
          <p:cNvPr id="5" name="Рисунок 4" descr="http://2.bp.blogspot.com/_XuTQI-8Rm2M/TScxOQWEZzI/AAAAAAAAF5M/tznEneToLvg/s1600/%25D0%25B1%25D1%2583%25D0%25BA%25D0%25B2%25D0%25B0-%25D0%25A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11467" r="17833" b="12534"/>
          <a:stretch/>
        </p:blipFill>
        <p:spPr bwMode="auto">
          <a:xfrm>
            <a:off x="7530465" y="294369"/>
            <a:ext cx="991870" cy="1276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7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0000" decel="9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1.11111E-6 L 0.66159 -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-23"/>
                                    </p:animMotion>
                                  </p:childTnLst>
                                  <p:subTnLst>
                                    <p:audio>
                                      <p:cMediaNode vol="4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uxoboi.com.ua/pic/product_foto/prodfoto33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" y="50231"/>
            <a:ext cx="12088459" cy="682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tapenik.ru/dizain_alfavit/a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" y="740228"/>
            <a:ext cx="1277387" cy="118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tapenik.ru/dizain_alfavit/au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44" y="171515"/>
            <a:ext cx="1080706" cy="101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tapenik.ru/dizain_alfavit/006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64" y="171515"/>
            <a:ext cx="1385455" cy="11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tapenik.ru/dizain_alfavit/a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286" y="385251"/>
            <a:ext cx="1331733" cy="121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tapenik.ru/dizain_alfavit/at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57" y="1925196"/>
            <a:ext cx="1296374" cy="139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cf.ppt-online.org/files/slide/h/hQUAc571i0SJxRauWp3n96LbZglztjGeYDvMk4/slide-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14734" r="21447" b="9863"/>
          <a:stretch/>
        </p:blipFill>
        <p:spPr bwMode="auto">
          <a:xfrm>
            <a:off x="4651141" y="5453289"/>
            <a:ext cx="923925" cy="1266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96" y="3319738"/>
            <a:ext cx="3206309" cy="313997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11"/>
          <a:stretch>
            <a:fillRect/>
          </a:stretch>
        </p:blipFill>
        <p:spPr>
          <a:xfrm>
            <a:off x="8283847" y="3024323"/>
            <a:ext cx="3665220" cy="28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2" name="Picture 32" descr="https://cdn.culture.ru/c/757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15421"/>
            <a:ext cx="12192001" cy="68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catherineasquithgallery.com/uploads/posts/2021-02/1614515490_90-p-bukvi-na-belom-fone-9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85" y="1001486"/>
            <a:ext cx="1081314" cy="10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расивые буквы алфави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03" y="4273006"/>
            <a:ext cx="1417983" cy="12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apenik.ru/dizain_alfavit/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1" y="584370"/>
            <a:ext cx="2424339" cy="25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tapenik.ru/dizain_alfavit/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4799" y="1843767"/>
            <a:ext cx="1927967" cy="17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tapenik.ru/dizain_alfavit/05_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6218" y="5263434"/>
            <a:ext cx="1274076" cy="12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tapenik.ru/dizain_alfavit/a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1" y="3103164"/>
            <a:ext cx="1968189" cy="233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catherineasquithgallery.com/uploads/posts/2021-02/1614515472_70-p-bukvi-na-belom-fone-7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61" y="4894709"/>
            <a:ext cx="1937657" cy="19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img1.liveinternet.ru/images/attach/c/3/122/272/122272039_Sn_237mek14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20643" r="27759" b="19925"/>
          <a:stretch/>
        </p:blipFill>
        <p:spPr bwMode="auto">
          <a:xfrm>
            <a:off x="880191" y="5553051"/>
            <a:ext cx="1122045" cy="1226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54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19" t="758" r="119" b="48759"/>
          <a:stretch/>
        </p:blipFill>
        <p:spPr>
          <a:xfrm>
            <a:off x="0" y="-17130"/>
            <a:ext cx="12192000" cy="6866347"/>
          </a:xfrm>
          <a:prstGeom prst="rect">
            <a:avLst/>
          </a:prstGeom>
        </p:spPr>
      </p:pic>
      <p:pic>
        <p:nvPicPr>
          <p:cNvPr id="3" name="Picture 60" descr="https://flomaster.club/uploads/posts/2022-06/1654345932_25-flomaster-club-p-tapochki-risunok-dlya-detei-krasivo-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76" y="660906"/>
            <a:ext cx="2481870" cy="15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https://i.pinimg.com/originals/dd/6f/c5/dd6fc5bd493a6c1ec92dc40273f631c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95" y="-8347"/>
            <a:ext cx="2250869" cy="219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https://img-fotki.yandex.ru/get/508911/200418627.212/0_1bad7b_54d31726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72" y="244735"/>
            <a:ext cx="2584271" cy="16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https://img0.liveinternet.ru/images/attach/c/2/68/200/68200604_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93" y="3332852"/>
            <a:ext cx="1710810" cy="19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8" descr="https://i.pinimg.com/originals/ca/4a/6c/ca4a6ca564dd339fa4d33dbcd01ce2c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32" y="4968383"/>
            <a:ext cx="3234906" cy="18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2" descr="https://www.pinclipart.com/picdir/big/573-5737374_ax-clipart-black-and-whi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03" y="2952347"/>
            <a:ext cx="2843397" cy="18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0509" y="2393788"/>
            <a:ext cx="1969179" cy="2341067"/>
          </a:xfrm>
          <a:prstGeom prst="rect">
            <a:avLst/>
          </a:prstGeom>
        </p:spPr>
      </p:pic>
      <p:pic>
        <p:nvPicPr>
          <p:cNvPr id="10" name="Рисунок 9" descr="https://mamin-sekret.ru/image/catalog/catalog/z20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12117" r="16580" b="20000"/>
          <a:stretch/>
        </p:blipFill>
        <p:spPr bwMode="auto">
          <a:xfrm>
            <a:off x="75477" y="5381588"/>
            <a:ext cx="1133475" cy="1257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https://differo.ee/wp-content/uploads/2020/12/tabyret-detskii-zelenii-1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42" y="4049486"/>
            <a:ext cx="2834558" cy="27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-119" t="758" r="119" b="48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 descr="https://flomaster.club/uploads/posts/2021-11/1637714924_12-flomaster-club-p-mototsikl-risunok-dlya-detei-detskie-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6" y="343636"/>
            <a:ext cx="3432720" cy="251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www.pngplay.com/wp-content/uploads/12/Trolleybus-Transparent-Clip-Art-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67" y="502159"/>
            <a:ext cx="2750820" cy="21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942" y="4158484"/>
            <a:ext cx="3207656" cy="1809779"/>
          </a:xfrm>
          <a:prstGeom prst="rect">
            <a:avLst/>
          </a:prstGeom>
        </p:spPr>
      </p:pic>
      <p:pic>
        <p:nvPicPr>
          <p:cNvPr id="20" name="Рисунок 19" descr="https://sun9-14.userapi.com/impf/c850608/v850608170/1f70b/t5OF6ZDLyQc.jpg?size=482x450&amp;quality=96&amp;sign=86e8afb5558fae16884c3128827dde91&amp;type=albu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6" y="4107543"/>
            <a:ext cx="225425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8" descr="https://www.clipartmax.com/png/full/80-804795_free-to-use-public-domain-taxi-clip-art-taxi-clipart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14" y="4756504"/>
            <a:ext cx="3588930" cy="1664551"/>
          </a:xfrm>
          <a:prstGeom prst="rect">
            <a:avLst/>
          </a:prstGeom>
          <a:noFill/>
          <a:extLst/>
        </p:spPr>
      </p:pic>
      <p:pic>
        <p:nvPicPr>
          <p:cNvPr id="22" name="Рисунок 21" descr="https://adonius.club/uploads/posts/2022-01/1643125668_25-adonius-club-p-avtobus-na-prozrachnom-fone-2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03" y="236237"/>
            <a:ext cx="2822847" cy="227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cf.ppt-online.org/files/slide/h/hQUAc571i0SJxRauWp3n96LbZglztjGeYDvMk4/slide-8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16842" r="24462" b="11978"/>
          <a:stretch/>
        </p:blipFill>
        <p:spPr bwMode="auto">
          <a:xfrm>
            <a:off x="5264831" y="2976608"/>
            <a:ext cx="914400" cy="1130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06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612" y="3046180"/>
            <a:ext cx="3182388" cy="181066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4601029" y="4746171"/>
            <a:ext cx="4510183" cy="211182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705600" y="4801510"/>
            <a:ext cx="2833784" cy="205649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 descr="https://img1.liveinternet.ru/images/attach/c/3/122/272/122272039_Sn_237mek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20643" r="27759" b="19925"/>
          <a:stretch/>
        </p:blipFill>
        <p:spPr bwMode="auto">
          <a:xfrm>
            <a:off x="2326978" y="3755027"/>
            <a:ext cx="1122045" cy="1226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53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29" y="174171"/>
            <a:ext cx="9956800" cy="6683829"/>
          </a:xfrm>
          <a:prstGeom prst="rect">
            <a:avLst/>
          </a:prstGeom>
        </p:spPr>
      </p:pic>
      <p:pic>
        <p:nvPicPr>
          <p:cNvPr id="9" name="Рисунок 8" descr="http://2.bp.blogspot.com/_XuTQI-8Rm2M/TScxOQWEZzI/AAAAAAAAF5M/tznEneToLvg/s1600/%25D0%25B1%25D1%2583%25D0%25BA%25D0%25B2%25D0%25B0-%25D0%25A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11467" r="17833" b="12534"/>
          <a:stretch/>
        </p:blipFill>
        <p:spPr bwMode="auto">
          <a:xfrm>
            <a:off x="132160" y="5631543"/>
            <a:ext cx="709669" cy="777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cf.ppt-online.org/files/slide/h/hQUAc571i0SJxRauWp3n96LbZglztjGeYDvMk4/slide-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14734" r="21447" b="9863"/>
          <a:stretch/>
        </p:blipFill>
        <p:spPr bwMode="auto">
          <a:xfrm>
            <a:off x="537029" y="870676"/>
            <a:ext cx="766762" cy="783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mg1.liveinternet.ru/images/attach/c/3/122/272/122272039_Sn_237mek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20643" r="27759" b="19925"/>
          <a:stretch/>
        </p:blipFill>
        <p:spPr bwMode="auto">
          <a:xfrm>
            <a:off x="3672114" y="1074056"/>
            <a:ext cx="724979" cy="683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6"/>
          <a:stretch>
            <a:fillRect/>
          </a:stretch>
        </p:blipFill>
        <p:spPr>
          <a:xfrm>
            <a:off x="66120" y="2347685"/>
            <a:ext cx="1123950" cy="233680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7"/>
          <a:srcRect l="6451"/>
          <a:stretch/>
        </p:blipFill>
        <p:spPr>
          <a:xfrm>
            <a:off x="10649099" y="3516085"/>
            <a:ext cx="1262380" cy="2639060"/>
          </a:xfrm>
          <a:prstGeom prst="rect">
            <a:avLst/>
          </a:prstGeom>
        </p:spPr>
      </p:pic>
      <p:pic>
        <p:nvPicPr>
          <p:cNvPr id="17" name="Рисунок 16" descr="https://mamin-sekret.ru/image/catalog/catalog/z2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12117" r="16580" b="20000"/>
          <a:stretch/>
        </p:blipFill>
        <p:spPr bwMode="auto">
          <a:xfrm>
            <a:off x="6212113" y="754743"/>
            <a:ext cx="722974" cy="676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cf.ppt-online.org/files/slide/h/hQUAc571i0SJxRauWp3n96LbZglztjGeYDvMk4/slide-8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16842" r="24462" b="11978"/>
          <a:stretch/>
        </p:blipFill>
        <p:spPr bwMode="auto">
          <a:xfrm>
            <a:off x="6212113" y="5355771"/>
            <a:ext cx="722973" cy="71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s://img1.liveinternet.ru/images/attach/c/3/122/272/122272039_Sn_237mek14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20643" r="27759" b="19925"/>
          <a:stretch/>
        </p:blipFill>
        <p:spPr bwMode="auto">
          <a:xfrm>
            <a:off x="11103429" y="1431470"/>
            <a:ext cx="718185" cy="666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558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</Words>
  <Application>Microsoft Office PowerPoint</Application>
  <PresentationFormat>Широкоэкранный</PresentationFormat>
  <Paragraphs>4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роман</cp:lastModifiedBy>
  <cp:revision>36</cp:revision>
  <dcterms:created xsi:type="dcterms:W3CDTF">2022-12-10T14:04:23Z</dcterms:created>
  <dcterms:modified xsi:type="dcterms:W3CDTF">2022-12-14T17:10:53Z</dcterms:modified>
</cp:coreProperties>
</file>