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4" r:id="rId3"/>
    <p:sldId id="257" r:id="rId4"/>
    <p:sldId id="265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71D70-BFFC-4CBA-9BF9-0B6EB540EA17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0EBC-3713-42D3-AE1D-A494DE2022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71D70-BFFC-4CBA-9BF9-0B6EB540EA17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0EBC-3713-42D3-AE1D-A494DE2022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71D70-BFFC-4CBA-9BF9-0B6EB540EA17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0EBC-3713-42D3-AE1D-A494DE2022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71D70-BFFC-4CBA-9BF9-0B6EB540EA17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0EBC-3713-42D3-AE1D-A494DE2022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71D70-BFFC-4CBA-9BF9-0B6EB540EA17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9E30EBC-3713-42D3-AE1D-A494DE2022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71D70-BFFC-4CBA-9BF9-0B6EB540EA17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0EBC-3713-42D3-AE1D-A494DE2022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71D70-BFFC-4CBA-9BF9-0B6EB540EA17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0EBC-3713-42D3-AE1D-A494DE2022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71D70-BFFC-4CBA-9BF9-0B6EB540EA17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0EBC-3713-42D3-AE1D-A494DE2022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71D70-BFFC-4CBA-9BF9-0B6EB540EA17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0EBC-3713-42D3-AE1D-A494DE2022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71D70-BFFC-4CBA-9BF9-0B6EB540EA17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0EBC-3713-42D3-AE1D-A494DE2022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71D70-BFFC-4CBA-9BF9-0B6EB540EA17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0EBC-3713-42D3-AE1D-A494DE2022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371D70-BFFC-4CBA-9BF9-0B6EB540EA17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9E30EBC-3713-42D3-AE1D-A494DE20223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learningapps.org/display?v=prfcrz1wt20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display?v=prfcrz1wt20" TargetMode="External"/><Relationship Id="rId2" Type="http://schemas.openxmlformats.org/officeDocument/2006/relationships/hyperlink" Target="https://nsportal.ru/shkola/literatura/library/2017/10/28/stsenariy-literaturnogo-battla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«Мэри Поппинс против Мюнхгаузена».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Литературный баттл</a:t>
            </a:r>
          </a:p>
          <a:p>
            <a:endParaRPr lang="ru-RU" dirty="0" smtClean="0"/>
          </a:p>
          <a:p>
            <a:r>
              <a:rPr lang="ru-RU" sz="1600" dirty="0" smtClean="0"/>
              <a:t>Составила Яковлева Елена Александровна педагог-библиотекарь МБОУ СОШ №38 г .Озерска, Челябинской обл.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err="1" smtClean="0"/>
              <a:t>Баттл</a:t>
            </a:r>
            <a:endParaRPr lang="ru-RU" sz="5400" dirty="0"/>
          </a:p>
        </p:txBody>
      </p:sp>
      <p:pic>
        <p:nvPicPr>
          <p:cNvPr id="4" name="Содержимое 3" descr="баттл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1643050"/>
            <a:ext cx="6865312" cy="42862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400" dirty="0" smtClean="0"/>
              <a:t>Первый  конкурс - </a:t>
            </a:r>
            <a:r>
              <a:rPr lang="ru-RU" sz="4400" dirty="0" err="1" smtClean="0"/>
              <a:t>баттл</a:t>
            </a:r>
            <a:r>
              <a:rPr lang="ru-RU" sz="4400" dirty="0" smtClean="0"/>
              <a:t> «Инсценировка». </a:t>
            </a:r>
            <a:br>
              <a:rPr lang="ru-RU" sz="44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sz="3600" dirty="0"/>
          </a:p>
        </p:txBody>
      </p:sp>
      <p:pic>
        <p:nvPicPr>
          <p:cNvPr id="4" name="Содержимое 3" descr="mary_poppin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00100" y="2492896"/>
            <a:ext cx="2663788" cy="3981628"/>
          </a:xfrm>
        </p:spPr>
      </p:pic>
      <p:pic>
        <p:nvPicPr>
          <p:cNvPr id="5" name="Рисунок 4" descr="Баро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2420888"/>
            <a:ext cx="2916309" cy="4005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Второй </a:t>
            </a:r>
            <a:r>
              <a:rPr lang="ru-RU" dirty="0" err="1" smtClean="0"/>
              <a:t>конкурс-баттл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«Открытый микрофон»</a:t>
            </a:r>
            <a:endParaRPr lang="ru-RU" dirty="0"/>
          </a:p>
        </p:txBody>
      </p:sp>
      <p:pic>
        <p:nvPicPr>
          <p:cNvPr id="4" name="Содержимое 3" descr="Распэ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556793"/>
            <a:ext cx="4128459" cy="3096344"/>
          </a:xfrm>
        </p:spPr>
      </p:pic>
      <p:pic>
        <p:nvPicPr>
          <p:cNvPr id="6" name="Рисунок 5" descr="Треверс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3356992"/>
            <a:ext cx="4128459" cy="30963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Третий </a:t>
            </a:r>
            <a:r>
              <a:rPr lang="ru-RU" dirty="0" err="1" smtClean="0"/>
              <a:t>конкурс-баттл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			«Гонка за лидером».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https://learningapps.org/display?v=prfcrz1wt20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Четвертый </a:t>
            </a:r>
            <a:r>
              <a:rPr lang="ru-RU" dirty="0" err="1" smtClean="0"/>
              <a:t>конкурс-баттл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			«Поясни поговорку».</a:t>
            </a:r>
            <a:endParaRPr lang="ru-RU" dirty="0"/>
          </a:p>
        </p:txBody>
      </p:sp>
      <p:pic>
        <p:nvPicPr>
          <p:cNvPr id="4" name="Содержимое 3" descr="IMG_20221129_17105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916832"/>
            <a:ext cx="1656183" cy="2545186"/>
          </a:xfrm>
        </p:spPr>
      </p:pic>
      <p:pic>
        <p:nvPicPr>
          <p:cNvPr id="5" name="Рисунок 4" descr="IMG_20221129_1711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784" y="2780928"/>
            <a:ext cx="1440160" cy="2572626"/>
          </a:xfrm>
          <a:prstGeom prst="rect">
            <a:avLst/>
          </a:prstGeom>
        </p:spPr>
      </p:pic>
      <p:pic>
        <p:nvPicPr>
          <p:cNvPr id="6" name="Рисунок 5" descr="IMG_20221129_17114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3501008"/>
            <a:ext cx="1299856" cy="2520280"/>
          </a:xfrm>
          <a:prstGeom prst="rect">
            <a:avLst/>
          </a:prstGeom>
        </p:spPr>
      </p:pic>
      <p:pic>
        <p:nvPicPr>
          <p:cNvPr id="7" name="Рисунок 6" descr="IMG_20221129_17121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44208" y="3861048"/>
            <a:ext cx="1656184" cy="26234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/>
              <a:t>Пятый </a:t>
            </a:r>
            <a:r>
              <a:rPr lang="ru-RU" sz="3100" dirty="0" err="1" smtClean="0"/>
              <a:t>конкурс-баттл</a:t>
            </a:r>
            <a:r>
              <a:rPr lang="ru-RU" sz="3100" dirty="0" smtClean="0"/>
              <a:t> «Я люблю читать…»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Баор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0963648">
            <a:off x="683568" y="1196752"/>
            <a:ext cx="3006356" cy="4572000"/>
          </a:xfrm>
        </p:spPr>
      </p:pic>
      <p:pic>
        <p:nvPicPr>
          <p:cNvPr id="5" name="Рисунок 4" descr="Мэр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605090">
            <a:off x="4644008" y="1340768"/>
            <a:ext cx="3219450" cy="4314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Шестой </a:t>
            </a:r>
            <a:r>
              <a:rPr lang="ru-RU" dirty="0" err="1" smtClean="0"/>
              <a:t>конкурс-баттл</a:t>
            </a:r>
            <a:r>
              <a:rPr lang="ru-RU" dirty="0" smtClean="0"/>
              <a:t> «</a:t>
            </a:r>
            <a:r>
              <a:rPr lang="ru-RU" dirty="0" err="1" smtClean="0"/>
              <a:t>Синквейн</a:t>
            </a:r>
            <a:r>
              <a:rPr lang="ru-RU" dirty="0" smtClean="0"/>
              <a:t>».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Синквей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1071545"/>
            <a:ext cx="7500990" cy="535785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Список  литературы и </a:t>
            </a:r>
            <a:r>
              <a:rPr lang="ru-RU" dirty="0" err="1" smtClean="0"/>
              <a:t>интернет-ресурсов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ru-RU" dirty="0" err="1" smtClean="0"/>
              <a:t>Распэ</a:t>
            </a:r>
            <a:r>
              <a:rPr lang="ru-RU" dirty="0" smtClean="0"/>
              <a:t> Э. Приключения барона Мюнхгаузена / </a:t>
            </a:r>
            <a:r>
              <a:rPr lang="ru-RU" dirty="0" err="1" smtClean="0"/>
              <a:t>Э.Распэ</a:t>
            </a:r>
            <a:r>
              <a:rPr lang="ru-RU" dirty="0" smtClean="0"/>
              <a:t> ; Пер. </a:t>
            </a:r>
            <a:r>
              <a:rPr lang="ru-RU" dirty="0" err="1" smtClean="0"/>
              <a:t>К.Чуковского.-М</a:t>
            </a:r>
            <a:r>
              <a:rPr lang="ru-RU" dirty="0" smtClean="0"/>
              <a:t>.: ООО «</a:t>
            </a:r>
            <a:r>
              <a:rPr lang="ru-RU" dirty="0" err="1" smtClean="0"/>
              <a:t>Самовар-книги</a:t>
            </a:r>
            <a:r>
              <a:rPr lang="ru-RU" dirty="0" smtClean="0"/>
              <a:t>», 2016.-94с.- (Школьная библиотека)</a:t>
            </a:r>
          </a:p>
          <a:p>
            <a:pPr lvl="0"/>
            <a:r>
              <a:rPr lang="ru-RU" dirty="0" err="1" smtClean="0"/>
              <a:t>Распэ</a:t>
            </a:r>
            <a:r>
              <a:rPr lang="ru-RU" dirty="0" smtClean="0"/>
              <a:t> Э. Путешествия барона Мюнхгаузена / </a:t>
            </a:r>
            <a:r>
              <a:rPr lang="ru-RU" dirty="0" err="1" smtClean="0"/>
              <a:t>Э.Распэ</a:t>
            </a:r>
            <a:r>
              <a:rPr lang="ru-RU" dirty="0" smtClean="0"/>
              <a:t>.- М.: Мир искателя, 2002.- 189с. – (Библиотека детской литературы)</a:t>
            </a:r>
          </a:p>
          <a:p>
            <a:pPr lvl="0"/>
            <a:r>
              <a:rPr lang="ru-RU" dirty="0" err="1" smtClean="0"/>
              <a:t>Трэверс</a:t>
            </a:r>
            <a:r>
              <a:rPr lang="ru-RU" dirty="0" smtClean="0"/>
              <a:t> П. Мэри </a:t>
            </a:r>
            <a:r>
              <a:rPr lang="ru-RU" dirty="0" err="1" smtClean="0"/>
              <a:t>Поппинс</a:t>
            </a:r>
            <a:r>
              <a:rPr lang="ru-RU" dirty="0" smtClean="0"/>
              <a:t> / </a:t>
            </a:r>
            <a:r>
              <a:rPr lang="ru-RU" dirty="0" err="1" smtClean="0"/>
              <a:t>П.Тревэрс</a:t>
            </a:r>
            <a:r>
              <a:rPr lang="ru-RU" dirty="0" smtClean="0"/>
              <a:t> ; Пер. с </a:t>
            </a:r>
            <a:r>
              <a:rPr lang="ru-RU" dirty="0" err="1" smtClean="0"/>
              <a:t>англ.Б.В.Заходера</a:t>
            </a:r>
            <a:r>
              <a:rPr lang="ru-RU" dirty="0" smtClean="0"/>
              <a:t>.- М.: Самовар, 2004.- (Школьная библиотека)</a:t>
            </a:r>
          </a:p>
          <a:p>
            <a:pPr lvl="0"/>
            <a:r>
              <a:rPr lang="ru-RU" dirty="0" smtClean="0"/>
              <a:t>Читательский дневник 4 класс / Авт.-сост. С.А.Шейкина; под. Ред. </a:t>
            </a:r>
            <a:r>
              <a:rPr lang="ru-RU" dirty="0" err="1" smtClean="0"/>
              <a:t>Е.С.Галанжиной.-М</a:t>
            </a:r>
            <a:r>
              <a:rPr lang="ru-RU" dirty="0" smtClean="0"/>
              <a:t>., 2016.-С.100-105; 118-124.-(Учение с увлечением)</a:t>
            </a:r>
          </a:p>
          <a:p>
            <a:pPr lvl="0"/>
            <a:r>
              <a:rPr lang="ru-RU" dirty="0" smtClean="0"/>
              <a:t>Шагалова Е. Н. Словарь новейших иностранных слов  / Е. Н. Шагалова. – Москва : АСТ-ПРЕСС, 2017. – 571 с. – (Настольные словари русского языка). </a:t>
            </a:r>
          </a:p>
          <a:p>
            <a:r>
              <a:rPr lang="ru-RU" dirty="0" smtClean="0"/>
              <a:t>Список </a:t>
            </a:r>
            <a:r>
              <a:rPr lang="ru-RU" dirty="0" err="1" smtClean="0"/>
              <a:t>интернет-ресурсов</a:t>
            </a:r>
            <a:r>
              <a:rPr lang="ru-RU" dirty="0" smtClean="0"/>
              <a:t>:</a:t>
            </a:r>
          </a:p>
          <a:p>
            <a:pPr lvl="0"/>
            <a:r>
              <a:rPr lang="en-US" u="sng" dirty="0" smtClean="0">
                <a:hlinkClick r:id="rId2"/>
              </a:rPr>
              <a:t>https</a:t>
            </a:r>
            <a:r>
              <a:rPr lang="ru-RU" u="sng" dirty="0" smtClean="0">
                <a:hlinkClick r:id="rId2"/>
              </a:rPr>
              <a:t>://</a:t>
            </a:r>
            <a:r>
              <a:rPr lang="en-US" u="sng" dirty="0" err="1" smtClean="0">
                <a:hlinkClick r:id="rId2"/>
              </a:rPr>
              <a:t>nsportal</a:t>
            </a:r>
            <a:r>
              <a:rPr lang="ru-RU" u="sng" dirty="0" smtClean="0">
                <a:hlinkClick r:id="rId2"/>
              </a:rPr>
              <a:t>.</a:t>
            </a:r>
            <a:r>
              <a:rPr lang="en-US" u="sng" dirty="0" err="1" smtClean="0">
                <a:hlinkClick r:id="rId2"/>
              </a:rPr>
              <a:t>ru</a:t>
            </a:r>
            <a:r>
              <a:rPr lang="ru-RU" u="sng" dirty="0" smtClean="0">
                <a:hlinkClick r:id="rId2"/>
              </a:rPr>
              <a:t>/</a:t>
            </a:r>
            <a:r>
              <a:rPr lang="en-US" u="sng" dirty="0" err="1" smtClean="0">
                <a:hlinkClick r:id="rId2"/>
              </a:rPr>
              <a:t>shkola</a:t>
            </a:r>
            <a:r>
              <a:rPr lang="ru-RU" u="sng" dirty="0" smtClean="0">
                <a:hlinkClick r:id="rId2"/>
              </a:rPr>
              <a:t>/</a:t>
            </a:r>
            <a:r>
              <a:rPr lang="en-US" u="sng" dirty="0" err="1" smtClean="0">
                <a:hlinkClick r:id="rId2"/>
              </a:rPr>
              <a:t>literatura</a:t>
            </a:r>
            <a:r>
              <a:rPr lang="ru-RU" u="sng" dirty="0" smtClean="0">
                <a:hlinkClick r:id="rId2"/>
              </a:rPr>
              <a:t>/</a:t>
            </a:r>
            <a:r>
              <a:rPr lang="en-US" u="sng" dirty="0" smtClean="0">
                <a:hlinkClick r:id="rId2"/>
              </a:rPr>
              <a:t>library</a:t>
            </a:r>
            <a:r>
              <a:rPr lang="ru-RU" u="sng" dirty="0" smtClean="0">
                <a:hlinkClick r:id="rId2"/>
              </a:rPr>
              <a:t>/2017/10/28/</a:t>
            </a:r>
            <a:r>
              <a:rPr lang="en-US" u="sng" dirty="0" err="1" smtClean="0">
                <a:hlinkClick r:id="rId2"/>
              </a:rPr>
              <a:t>stsenariy</a:t>
            </a:r>
            <a:r>
              <a:rPr lang="ru-RU" u="sng" dirty="0" smtClean="0">
                <a:hlinkClick r:id="rId2"/>
              </a:rPr>
              <a:t>-</a:t>
            </a:r>
            <a:r>
              <a:rPr lang="en-US" u="sng" dirty="0" err="1" smtClean="0">
                <a:hlinkClick r:id="rId2"/>
              </a:rPr>
              <a:t>literaturnogo</a:t>
            </a:r>
            <a:r>
              <a:rPr lang="ru-RU" u="sng" dirty="0" smtClean="0">
                <a:hlinkClick r:id="rId2"/>
              </a:rPr>
              <a:t>-</a:t>
            </a:r>
            <a:r>
              <a:rPr lang="en-US" u="sng" dirty="0" err="1" smtClean="0">
                <a:hlinkClick r:id="rId2"/>
              </a:rPr>
              <a:t>battla</a:t>
            </a:r>
            <a:r>
              <a:rPr lang="ru-RU" dirty="0" smtClean="0"/>
              <a:t> </a:t>
            </a:r>
          </a:p>
          <a:p>
            <a:pPr lvl="0"/>
            <a:r>
              <a:rPr lang="en-US" u="sng" dirty="0" smtClean="0">
                <a:hlinkClick r:id="rId3"/>
              </a:rPr>
              <a:t>https</a:t>
            </a:r>
            <a:r>
              <a:rPr lang="ru-RU" u="sng" dirty="0" smtClean="0">
                <a:hlinkClick r:id="rId3"/>
              </a:rPr>
              <a:t>://</a:t>
            </a:r>
            <a:r>
              <a:rPr lang="en-US" u="sng" dirty="0" err="1" smtClean="0">
                <a:hlinkClick r:id="rId3"/>
              </a:rPr>
              <a:t>learningapps</a:t>
            </a:r>
            <a:r>
              <a:rPr lang="ru-RU" u="sng" dirty="0" smtClean="0">
                <a:hlinkClick r:id="rId3"/>
              </a:rPr>
              <a:t>.</a:t>
            </a:r>
            <a:r>
              <a:rPr lang="en-US" u="sng" dirty="0" smtClean="0">
                <a:hlinkClick r:id="rId3"/>
              </a:rPr>
              <a:t>org</a:t>
            </a:r>
            <a:r>
              <a:rPr lang="ru-RU" u="sng" dirty="0" smtClean="0">
                <a:hlinkClick r:id="rId3"/>
              </a:rPr>
              <a:t>/</a:t>
            </a:r>
            <a:r>
              <a:rPr lang="en-US" u="sng" dirty="0" smtClean="0">
                <a:hlinkClick r:id="rId3"/>
              </a:rPr>
              <a:t>display</a:t>
            </a:r>
            <a:r>
              <a:rPr lang="ru-RU" u="sng" dirty="0" smtClean="0">
                <a:hlinkClick r:id="rId3"/>
              </a:rPr>
              <a:t>?</a:t>
            </a:r>
            <a:r>
              <a:rPr lang="en-US" u="sng" dirty="0" smtClean="0">
                <a:hlinkClick r:id="rId3"/>
              </a:rPr>
              <a:t>v</a:t>
            </a:r>
            <a:r>
              <a:rPr lang="ru-RU" u="sng" dirty="0" smtClean="0">
                <a:hlinkClick r:id="rId3"/>
              </a:rPr>
              <a:t>=</a:t>
            </a:r>
            <a:r>
              <a:rPr lang="en-US" u="sng" dirty="0" err="1" smtClean="0">
                <a:hlinkClick r:id="rId3"/>
              </a:rPr>
              <a:t>prfcrz</a:t>
            </a:r>
            <a:r>
              <a:rPr lang="ru-RU" u="sng" dirty="0" smtClean="0">
                <a:hlinkClick r:id="rId3"/>
              </a:rPr>
              <a:t>1</a:t>
            </a:r>
            <a:r>
              <a:rPr lang="en-US" u="sng" dirty="0" smtClean="0">
                <a:hlinkClick r:id="rId3"/>
              </a:rPr>
              <a:t>wt</a:t>
            </a:r>
            <a:r>
              <a:rPr lang="ru-RU" u="sng" dirty="0" smtClean="0">
                <a:hlinkClick r:id="rId3"/>
              </a:rPr>
              <a:t>20</a:t>
            </a:r>
            <a:r>
              <a:rPr lang="ru-RU" dirty="0" smtClean="0"/>
              <a:t>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322</TotalTime>
  <Words>158</Words>
  <Application>Microsoft Office PowerPoint</Application>
  <PresentationFormat>Экран (4:3)</PresentationFormat>
  <Paragraphs>21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Апекс</vt:lpstr>
      <vt:lpstr>«Мэри Поппинс против Мюнхгаузена». </vt:lpstr>
      <vt:lpstr>Баттл</vt:lpstr>
      <vt:lpstr>   Первый  конкурс - баттл «Инсценировка».    </vt:lpstr>
      <vt:lpstr>Второй конкурс-баттл  «Открытый микрофон»</vt:lpstr>
      <vt:lpstr>Третий конкурс-баттл     «Гонка за лидером».</vt:lpstr>
      <vt:lpstr>Четвертый конкурс-баттл     «Поясни поговорку».</vt:lpstr>
      <vt:lpstr>Пятый конкурс-баттл «Я люблю читать…» </vt:lpstr>
      <vt:lpstr>Шестой конкурс-баттл «Синквейн». </vt:lpstr>
      <vt:lpstr>Список  литературы и интернет-ресурсов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«Мэри Поппинс против Мюнхгаузена». </dc:title>
  <dc:creator>Евгения</dc:creator>
  <cp:lastModifiedBy>User</cp:lastModifiedBy>
  <cp:revision>22</cp:revision>
  <dcterms:created xsi:type="dcterms:W3CDTF">2022-11-29T06:34:34Z</dcterms:created>
  <dcterms:modified xsi:type="dcterms:W3CDTF">2022-11-29T14:59:40Z</dcterms:modified>
</cp:coreProperties>
</file>