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6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991"/>
    <a:srgbClr val="4DD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9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4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6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4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39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0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3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74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2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6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0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2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9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7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6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A89CD-0B7D-4519-B077-46000F10CF6B}" type="datetimeFigureOut">
              <a:rPr lang="ru-RU" smtClean="0"/>
              <a:t>пн 18.03.19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10378B-D8A7-4F91-B9C8-BE96DC78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6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381000"/>
            <a:ext cx="973974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81" y="514924"/>
            <a:ext cx="5133301" cy="570576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514924"/>
            <a:ext cx="3658947" cy="828967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rgbClr val="D72991"/>
                </a:solidFill>
              </a:rPr>
              <a:t>СТРАХ</a:t>
            </a:r>
            <a:r>
              <a:rPr lang="ru-RU" sz="2800" dirty="0" smtClean="0"/>
              <a:t>, </a:t>
            </a:r>
            <a:r>
              <a:rPr lang="ru-RU" sz="2800" b="1" u="sng" dirty="0" smtClean="0">
                <a:solidFill>
                  <a:srgbClr val="D72991"/>
                </a:solidFill>
              </a:rPr>
              <a:t>ИСПУГ</a:t>
            </a:r>
            <a:endParaRPr lang="ru-RU" sz="2800" b="1" u="sng" dirty="0">
              <a:solidFill>
                <a:srgbClr val="D72991"/>
              </a:solidFill>
            </a:endParaRPr>
          </a:p>
        </p:txBody>
      </p:sp>
      <p:pic>
        <p:nvPicPr>
          <p:cNvPr id="6" name="страх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232.7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150" y="4899169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1343891"/>
            <a:ext cx="3658947" cy="4697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Испуг – это проявление внезапного страха в опасной или неожиданной ситуации.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61" y="720436"/>
            <a:ext cx="5214812" cy="584661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579585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srgbClr val="D72991"/>
                </a:solidFill>
              </a:rPr>
              <a:t>ЗЛОСТЬ, ГНЕВ</a:t>
            </a:r>
            <a:endParaRPr lang="ru-RU" sz="2800" b="1" u="sng" dirty="0">
              <a:solidFill>
                <a:srgbClr val="D72991"/>
              </a:solidFill>
            </a:endParaRPr>
          </a:p>
        </p:txBody>
      </p:sp>
      <p:pic>
        <p:nvPicPr>
          <p:cNvPr id="6" name="злость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001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497" y="4690052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91634" y="1198418"/>
            <a:ext cx="3854528" cy="48906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Злость проявляется когда мы на кого-то злимся, например, когда нас обидели, толкнули, обозвали.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60" y="254000"/>
            <a:ext cx="4742141" cy="61190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360218"/>
            <a:ext cx="3576011" cy="692727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rgbClr val="D72991"/>
                </a:solidFill>
              </a:rPr>
              <a:t>ГРУСТЬ</a:t>
            </a:r>
            <a:endParaRPr lang="ru-RU" sz="2800" b="1" u="sng" dirty="0">
              <a:solidFill>
                <a:srgbClr val="D72991"/>
              </a:solidFill>
            </a:endParaRPr>
          </a:p>
        </p:txBody>
      </p:sp>
      <p:pic>
        <p:nvPicPr>
          <p:cNvPr id="6" name="грусть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33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0" y="5754674"/>
            <a:ext cx="721975" cy="905885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1219201"/>
            <a:ext cx="3576011" cy="48221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Грусть – это когда человека ничего не радует. Ему не хочется ни с кем играть и ему одиноко. Лицо у него несчастное, на лице нет улыбки.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61" y="845874"/>
            <a:ext cx="4425102" cy="529169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648858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srgbClr val="D72991"/>
                </a:solidFill>
              </a:rPr>
              <a:t>РАДОСТЬ</a:t>
            </a:r>
            <a:endParaRPr lang="ru-RU" sz="2800" b="1" u="sng" dirty="0">
              <a:solidFill>
                <a:srgbClr val="D72991"/>
              </a:solidFill>
            </a:endParaRPr>
          </a:p>
        </p:txBody>
      </p:sp>
      <p:pic>
        <p:nvPicPr>
          <p:cNvPr id="6" name="радость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537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507" y="4779818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1343892"/>
            <a:ext cx="3854528" cy="4697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Когда мы испытываем радость нам бывает приятно, мы улыбаемся, хохочем, у нас радостный голос.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Детские - 4.От улыбки солнечной одной (минусовка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964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202</TotalTime>
  <Words>86</Words>
  <Application>Microsoft Office PowerPoint</Application>
  <PresentationFormat>Широкоэкранный</PresentationFormat>
  <Paragraphs>8</Paragraphs>
  <Slides>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Аспект</vt:lpstr>
      <vt:lpstr>Презентация PowerPoint</vt:lpstr>
      <vt:lpstr>СТРАХ, ИСПУГ</vt:lpstr>
      <vt:lpstr>ЗЛОСТЬ, ГНЕВ</vt:lpstr>
      <vt:lpstr>ГРУСТЬ</vt:lpstr>
      <vt:lpstr>РАДОСТЬ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2019-02-19T05:50:02Z</dcterms:created>
  <dcterms:modified xsi:type="dcterms:W3CDTF">2019-03-18T05:32:01Z</dcterms:modified>
</cp:coreProperties>
</file>