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3"/>
  </p:handoutMasterIdLst>
  <p:sldIdLst>
    <p:sldId id="256" r:id="rId2"/>
    <p:sldId id="271" r:id="rId3"/>
    <p:sldId id="268" r:id="rId4"/>
    <p:sldId id="264" r:id="rId5"/>
    <p:sldId id="261" r:id="rId6"/>
    <p:sldId id="263" r:id="rId7"/>
    <p:sldId id="262" r:id="rId8"/>
    <p:sldId id="265" r:id="rId9"/>
    <p:sldId id="267" r:id="rId10"/>
    <p:sldId id="270" r:id="rId11"/>
    <p:sldId id="272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8F961BB-E22B-4B39-85D5-DBB088F32180}">
          <p14:sldIdLst>
            <p14:sldId id="256"/>
          </p14:sldIdLst>
        </p14:section>
        <p14:section name="Раздел без заголовка" id="{E0120F14-70D2-452B-898F-8F240D44775A}">
          <p14:sldIdLst>
            <p14:sldId id="271"/>
            <p14:sldId id="268"/>
            <p14:sldId id="264"/>
            <p14:sldId id="261"/>
            <p14:sldId id="263"/>
            <p14:sldId id="262"/>
            <p14:sldId id="265"/>
            <p14:sldId id="267"/>
            <p14:sldId id="270"/>
            <p14:sldId id="27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AFAFA"/>
    <a:srgbClr val="FF00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8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82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847AD8-D19D-4F55-A217-CD16B0438369}" type="doc">
      <dgm:prSet loTypeId="urn:microsoft.com/office/officeart/2005/8/layout/defaul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8670DB0C-7F9E-4A51-9D94-E5E898D2B108}">
      <dgm:prSet phldrT="[Текст]" custT="1"/>
      <dgm:spPr/>
      <dgm:t>
        <a:bodyPr/>
        <a:lstStyle/>
        <a:p>
          <a:r>
            <a:rPr lang="ru-RU" sz="1900" dirty="0">
              <a:solidFill>
                <a:schemeClr val="tx1"/>
              </a:solidFill>
            </a:rPr>
            <a:t>Азовская улица </a:t>
          </a:r>
        </a:p>
      </dgm:t>
    </dgm:pt>
    <dgm:pt modelId="{9D78520C-FA54-44B4-853A-F3D65BA782E3}" type="parTrans" cxnId="{0F8245B1-3AA1-4AFE-9E39-0C5FCE3FD55A}">
      <dgm:prSet/>
      <dgm:spPr/>
      <dgm:t>
        <a:bodyPr/>
        <a:lstStyle/>
        <a:p>
          <a:endParaRPr lang="ru-RU"/>
        </a:p>
      </dgm:t>
    </dgm:pt>
    <dgm:pt modelId="{EEA27151-A3BF-44F3-B77D-C4053D5E081D}" type="sibTrans" cxnId="{0F8245B1-3AA1-4AFE-9E39-0C5FCE3FD55A}">
      <dgm:prSet/>
      <dgm:spPr/>
      <dgm:t>
        <a:bodyPr/>
        <a:lstStyle/>
        <a:p>
          <a:endParaRPr lang="ru-RU"/>
        </a:p>
      </dgm:t>
    </dgm:pt>
    <dgm:pt modelId="{36A2F833-24BF-4A0D-888E-8F220E4A0DC5}">
      <dgm:prSet phldrT="[Текст]" custT="1"/>
      <dgm:spPr/>
      <dgm:t>
        <a:bodyPr/>
        <a:lstStyle/>
        <a:p>
          <a:r>
            <a:rPr lang="ru-RU" sz="2000" dirty="0">
              <a:solidFill>
                <a:schemeClr val="tx1">
                  <a:lumMod val="95000"/>
                  <a:lumOff val="5000"/>
                </a:schemeClr>
              </a:solidFill>
            </a:rPr>
            <a:t>Фруктовая улица </a:t>
          </a:r>
        </a:p>
      </dgm:t>
    </dgm:pt>
    <dgm:pt modelId="{B3D9E92A-7DF8-4A90-8D5E-38350C56C430}" type="parTrans" cxnId="{5C99C72B-72E0-4AE3-82E0-170C6932B433}">
      <dgm:prSet/>
      <dgm:spPr/>
      <dgm:t>
        <a:bodyPr/>
        <a:lstStyle/>
        <a:p>
          <a:endParaRPr lang="ru-RU"/>
        </a:p>
      </dgm:t>
    </dgm:pt>
    <dgm:pt modelId="{FF33C89F-D6F1-42ED-B5EF-7E40023D1366}" type="sibTrans" cxnId="{5C99C72B-72E0-4AE3-82E0-170C6932B433}">
      <dgm:prSet/>
      <dgm:spPr/>
      <dgm:t>
        <a:bodyPr/>
        <a:lstStyle/>
        <a:p>
          <a:endParaRPr lang="ru-RU"/>
        </a:p>
      </dgm:t>
    </dgm:pt>
    <dgm:pt modelId="{F7C3F7A8-C7D1-42BC-8E49-23A9C4C4A317}">
      <dgm:prSet phldrT="[Текст]" custT="1"/>
      <dgm:spPr/>
      <dgm:t>
        <a:bodyPr/>
        <a:lstStyle/>
        <a:p>
          <a:r>
            <a:rPr lang="ru-RU" sz="2000" dirty="0">
              <a:solidFill>
                <a:schemeClr val="tx1">
                  <a:lumMod val="95000"/>
                  <a:lumOff val="5000"/>
                </a:schemeClr>
              </a:solidFill>
            </a:rPr>
            <a:t>Херсонская улица </a:t>
          </a:r>
        </a:p>
      </dgm:t>
    </dgm:pt>
    <dgm:pt modelId="{8F977474-3B31-40FB-BF18-9611F61643F6}" type="parTrans" cxnId="{A01B4D9D-EA20-4D6A-A04C-DF4ADD359E4D}">
      <dgm:prSet/>
      <dgm:spPr/>
      <dgm:t>
        <a:bodyPr/>
        <a:lstStyle/>
        <a:p>
          <a:endParaRPr lang="ru-RU"/>
        </a:p>
      </dgm:t>
    </dgm:pt>
    <dgm:pt modelId="{6D624568-AE62-4F9F-9518-59D4E44A0ADF}" type="sibTrans" cxnId="{A01B4D9D-EA20-4D6A-A04C-DF4ADD359E4D}">
      <dgm:prSet/>
      <dgm:spPr/>
      <dgm:t>
        <a:bodyPr/>
        <a:lstStyle/>
        <a:p>
          <a:endParaRPr lang="ru-RU"/>
        </a:p>
      </dgm:t>
    </dgm:pt>
    <dgm:pt modelId="{6F344897-3CA1-4791-B5D3-1816C99E0179}">
      <dgm:prSet phldrT="[Текст]" custT="1"/>
      <dgm:spPr/>
      <dgm:t>
        <a:bodyPr/>
        <a:lstStyle/>
        <a:p>
          <a:r>
            <a:rPr lang="ru-RU" sz="1800" dirty="0">
              <a:solidFill>
                <a:schemeClr val="tx1">
                  <a:lumMod val="95000"/>
                  <a:lumOff val="5000"/>
                </a:schemeClr>
              </a:solidFill>
            </a:rPr>
            <a:t>Черноморский бульвар </a:t>
          </a:r>
        </a:p>
      </dgm:t>
    </dgm:pt>
    <dgm:pt modelId="{6E699920-06BE-42A3-BFA6-0ECFD1A0C0A1}" type="parTrans" cxnId="{B631244E-5C6A-44E0-91DA-B90280209FC7}">
      <dgm:prSet/>
      <dgm:spPr/>
      <dgm:t>
        <a:bodyPr/>
        <a:lstStyle/>
        <a:p>
          <a:endParaRPr lang="ru-RU"/>
        </a:p>
      </dgm:t>
    </dgm:pt>
    <dgm:pt modelId="{91AB4791-36EF-4D90-97BA-027C5287CEDE}" type="sibTrans" cxnId="{B631244E-5C6A-44E0-91DA-B90280209FC7}">
      <dgm:prSet/>
      <dgm:spPr/>
      <dgm:t>
        <a:bodyPr/>
        <a:lstStyle/>
        <a:p>
          <a:endParaRPr lang="ru-RU"/>
        </a:p>
      </dgm:t>
    </dgm:pt>
    <dgm:pt modelId="{4C98A5A1-8301-4971-96DE-9B4F5D540F18}">
      <dgm:prSet phldrT="[Текст]" custT="1"/>
      <dgm:spPr/>
      <dgm:t>
        <a:bodyPr/>
        <a:lstStyle/>
        <a:p>
          <a:r>
            <a:rPr lang="ru-RU" sz="2000" dirty="0">
              <a:solidFill>
                <a:schemeClr val="tx1">
                  <a:lumMod val="95000"/>
                  <a:lumOff val="5000"/>
                </a:schemeClr>
              </a:solidFill>
            </a:rPr>
            <a:t>Чонгарский бульвар </a:t>
          </a:r>
        </a:p>
      </dgm:t>
    </dgm:pt>
    <dgm:pt modelId="{88C074E2-5218-410D-817B-5BAEB7A1DC17}" type="parTrans" cxnId="{FA7F292C-409D-427E-879F-760AB0B2D786}">
      <dgm:prSet/>
      <dgm:spPr/>
      <dgm:t>
        <a:bodyPr/>
        <a:lstStyle/>
        <a:p>
          <a:endParaRPr lang="ru-RU"/>
        </a:p>
      </dgm:t>
    </dgm:pt>
    <dgm:pt modelId="{7F9131A5-3B90-4A23-A500-52867679830E}" type="sibTrans" cxnId="{FA7F292C-409D-427E-879F-760AB0B2D786}">
      <dgm:prSet/>
      <dgm:spPr/>
      <dgm:t>
        <a:bodyPr/>
        <a:lstStyle/>
        <a:p>
          <a:endParaRPr lang="ru-RU"/>
        </a:p>
      </dgm:t>
    </dgm:pt>
    <dgm:pt modelId="{AB822CC6-B3C6-4919-BEA0-1133D4DDED38}">
      <dgm:prSet custT="1"/>
      <dgm:spPr/>
      <dgm:t>
        <a:bodyPr/>
        <a:lstStyle/>
        <a:p>
          <a:r>
            <a:rPr lang="ru-RU" sz="1900" dirty="0">
              <a:solidFill>
                <a:schemeClr val="tx1">
                  <a:lumMod val="95000"/>
                  <a:lumOff val="5000"/>
                </a:schemeClr>
              </a:solidFill>
            </a:rPr>
            <a:t>Балаклавский проспект </a:t>
          </a:r>
        </a:p>
      </dgm:t>
    </dgm:pt>
    <dgm:pt modelId="{146DB910-EC7F-4913-9311-B2A7E5283B11}" type="parTrans" cxnId="{47E11B90-AA8B-4D1B-9B80-A7396DAB5E22}">
      <dgm:prSet/>
      <dgm:spPr/>
      <dgm:t>
        <a:bodyPr/>
        <a:lstStyle/>
        <a:p>
          <a:endParaRPr lang="ru-RU"/>
        </a:p>
      </dgm:t>
    </dgm:pt>
    <dgm:pt modelId="{16B4D8BF-D32B-4D9B-B5C9-99B362E76304}" type="sibTrans" cxnId="{47E11B90-AA8B-4D1B-9B80-A7396DAB5E22}">
      <dgm:prSet/>
      <dgm:spPr/>
      <dgm:t>
        <a:bodyPr/>
        <a:lstStyle/>
        <a:p>
          <a:endParaRPr lang="ru-RU"/>
        </a:p>
      </dgm:t>
    </dgm:pt>
    <dgm:pt modelId="{16838563-24DD-4729-8C0D-CDEAF654F3D0}">
      <dgm:prSet custT="1"/>
      <dgm:spPr/>
      <dgm:t>
        <a:bodyPr/>
        <a:lstStyle/>
        <a:p>
          <a:r>
            <a:rPr lang="ru-RU" sz="1700" dirty="0">
              <a:solidFill>
                <a:schemeClr val="tx1">
                  <a:lumMod val="95000"/>
                  <a:lumOff val="5000"/>
                </a:schemeClr>
              </a:solidFill>
            </a:rPr>
            <a:t>Болотниковская улица </a:t>
          </a:r>
        </a:p>
      </dgm:t>
    </dgm:pt>
    <dgm:pt modelId="{C8597691-C7B2-4EBB-8131-1617D49F7E90}" type="parTrans" cxnId="{C69B0DAA-6E7D-4597-AEBE-754E5794A972}">
      <dgm:prSet/>
      <dgm:spPr/>
      <dgm:t>
        <a:bodyPr/>
        <a:lstStyle/>
        <a:p>
          <a:endParaRPr lang="ru-RU"/>
        </a:p>
      </dgm:t>
    </dgm:pt>
    <dgm:pt modelId="{FF6F293F-BD46-410A-A6FA-79AF3BF0B33D}" type="sibTrans" cxnId="{C69B0DAA-6E7D-4597-AEBE-754E5794A972}">
      <dgm:prSet/>
      <dgm:spPr/>
      <dgm:t>
        <a:bodyPr/>
        <a:lstStyle/>
        <a:p>
          <a:endParaRPr lang="ru-RU"/>
        </a:p>
      </dgm:t>
    </dgm:pt>
    <dgm:pt modelId="{00B06E3D-DD1A-4EF8-86EA-D37C4183623B}">
      <dgm:prSet custT="1"/>
      <dgm:spPr/>
      <dgm:t>
        <a:bodyPr/>
        <a:lstStyle/>
        <a:p>
          <a:r>
            <a:rPr lang="ru-RU" sz="1600" dirty="0">
              <a:solidFill>
                <a:schemeClr val="tx1">
                  <a:lumMod val="95000"/>
                  <a:lumOff val="5000"/>
                </a:schemeClr>
              </a:solidFill>
            </a:rPr>
            <a:t>Большая Юшуньская улица </a:t>
          </a:r>
        </a:p>
      </dgm:t>
    </dgm:pt>
    <dgm:pt modelId="{99D47E8D-0E21-4114-AF7E-95D4C6ECDCDE}" type="parTrans" cxnId="{07F1AE8A-B952-473B-B14E-1F227EAD93E7}">
      <dgm:prSet/>
      <dgm:spPr/>
      <dgm:t>
        <a:bodyPr/>
        <a:lstStyle/>
        <a:p>
          <a:endParaRPr lang="ru-RU"/>
        </a:p>
      </dgm:t>
    </dgm:pt>
    <dgm:pt modelId="{CEA03874-E82C-4BED-9229-F62FE84BFBDC}" type="sibTrans" cxnId="{07F1AE8A-B952-473B-B14E-1F227EAD93E7}">
      <dgm:prSet/>
      <dgm:spPr/>
      <dgm:t>
        <a:bodyPr/>
        <a:lstStyle/>
        <a:p>
          <a:endParaRPr lang="ru-RU"/>
        </a:p>
      </dgm:t>
    </dgm:pt>
    <dgm:pt modelId="{5D5C3674-CE5D-4216-8394-4E3C3F3E4DA2}">
      <dgm:prSet custT="1"/>
      <dgm:spPr/>
      <dgm:t>
        <a:bodyPr/>
        <a:lstStyle/>
        <a:p>
          <a:r>
            <a:rPr lang="ru-RU" sz="2000" dirty="0">
              <a:solidFill>
                <a:schemeClr val="tx1">
                  <a:lumMod val="95000"/>
                  <a:lumOff val="5000"/>
                </a:schemeClr>
              </a:solidFill>
            </a:rPr>
            <a:t>Внутренний проезд </a:t>
          </a:r>
        </a:p>
      </dgm:t>
    </dgm:pt>
    <dgm:pt modelId="{487935E4-A33B-4F16-999D-62CD797738B2}" type="parTrans" cxnId="{162D853C-0B04-47CC-9134-CBDE0CA36F1B}">
      <dgm:prSet/>
      <dgm:spPr/>
      <dgm:t>
        <a:bodyPr/>
        <a:lstStyle/>
        <a:p>
          <a:endParaRPr lang="ru-RU"/>
        </a:p>
      </dgm:t>
    </dgm:pt>
    <dgm:pt modelId="{F5FC5805-CB08-4962-90A7-749CD18ACEB7}" type="sibTrans" cxnId="{162D853C-0B04-47CC-9134-CBDE0CA36F1B}">
      <dgm:prSet/>
      <dgm:spPr/>
      <dgm:t>
        <a:bodyPr/>
        <a:lstStyle/>
        <a:p>
          <a:endParaRPr lang="ru-RU"/>
        </a:p>
      </dgm:t>
    </dgm:pt>
    <dgm:pt modelId="{2E8FE610-5E32-48F8-9401-5448C76AA153}">
      <dgm:prSet custT="1"/>
      <dgm:spPr/>
      <dgm:t>
        <a:bodyPr/>
        <a:lstStyle/>
        <a:p>
          <a:r>
            <a:rPr lang="ru-RU" sz="2000" dirty="0">
              <a:solidFill>
                <a:schemeClr val="tx1">
                  <a:lumMod val="95000"/>
                  <a:lumOff val="5000"/>
                </a:schemeClr>
              </a:solidFill>
            </a:rPr>
            <a:t>Каховка улица </a:t>
          </a:r>
        </a:p>
      </dgm:t>
    </dgm:pt>
    <dgm:pt modelId="{B4C5B0E0-82B0-4940-9A43-B855530EFCB1}" type="parTrans" cxnId="{92AB7170-6368-48A6-B812-123CFEC409CD}">
      <dgm:prSet/>
      <dgm:spPr/>
      <dgm:t>
        <a:bodyPr/>
        <a:lstStyle/>
        <a:p>
          <a:endParaRPr lang="ru-RU"/>
        </a:p>
      </dgm:t>
    </dgm:pt>
    <dgm:pt modelId="{B240FFE8-EE43-48BD-9BC8-B24D1857FF79}" type="sibTrans" cxnId="{92AB7170-6368-48A6-B812-123CFEC409CD}">
      <dgm:prSet/>
      <dgm:spPr/>
      <dgm:t>
        <a:bodyPr/>
        <a:lstStyle/>
        <a:p>
          <a:endParaRPr lang="ru-RU"/>
        </a:p>
      </dgm:t>
    </dgm:pt>
    <dgm:pt modelId="{0740046A-F402-444D-AEEE-DA141C460626}">
      <dgm:prSet custT="1"/>
      <dgm:spPr/>
      <dgm:t>
        <a:bodyPr/>
        <a:lstStyle/>
        <a:p>
          <a:r>
            <a:rPr lang="ru-RU" sz="1900" dirty="0">
              <a:solidFill>
                <a:schemeClr val="tx1">
                  <a:lumMod val="95000"/>
                  <a:lumOff val="5000"/>
                </a:schemeClr>
              </a:solidFill>
            </a:rPr>
            <a:t>Керченская улица </a:t>
          </a:r>
        </a:p>
      </dgm:t>
    </dgm:pt>
    <dgm:pt modelId="{26A6FA05-E0D6-4F2E-A201-B8BC1F4E26EF}" type="parTrans" cxnId="{1812294A-6198-4987-9A87-158BB914E150}">
      <dgm:prSet/>
      <dgm:spPr/>
      <dgm:t>
        <a:bodyPr/>
        <a:lstStyle/>
        <a:p>
          <a:endParaRPr lang="ru-RU"/>
        </a:p>
      </dgm:t>
    </dgm:pt>
    <dgm:pt modelId="{C4525CF9-71BC-4CD5-B062-E637A361B558}" type="sibTrans" cxnId="{1812294A-6198-4987-9A87-158BB914E150}">
      <dgm:prSet/>
      <dgm:spPr/>
      <dgm:t>
        <a:bodyPr/>
        <a:lstStyle/>
        <a:p>
          <a:endParaRPr lang="ru-RU"/>
        </a:p>
      </dgm:t>
    </dgm:pt>
    <dgm:pt modelId="{86D99710-5180-4A5C-BB32-D52F18CB8121}">
      <dgm:prSet custT="1"/>
      <dgm:spPr/>
      <dgm:t>
        <a:bodyPr/>
        <a:lstStyle/>
        <a:p>
          <a:r>
            <a:rPr lang="ru-RU" sz="1800" dirty="0">
              <a:solidFill>
                <a:schemeClr val="tx1">
                  <a:lumMod val="95000"/>
                  <a:lumOff val="5000"/>
                </a:schemeClr>
              </a:solidFill>
            </a:rPr>
            <a:t>Малая Юшуньская улица </a:t>
          </a:r>
        </a:p>
      </dgm:t>
    </dgm:pt>
    <dgm:pt modelId="{A1F8A5DC-C52F-4784-BA1E-1934863E31E2}" type="parTrans" cxnId="{FDF50A3C-A195-437A-AAD0-5F42C6C57108}">
      <dgm:prSet/>
      <dgm:spPr/>
      <dgm:t>
        <a:bodyPr/>
        <a:lstStyle/>
        <a:p>
          <a:endParaRPr lang="ru-RU"/>
        </a:p>
      </dgm:t>
    </dgm:pt>
    <dgm:pt modelId="{1AA9A1D9-0555-458C-B92A-443523495E64}" type="sibTrans" cxnId="{FDF50A3C-A195-437A-AAD0-5F42C6C57108}">
      <dgm:prSet/>
      <dgm:spPr/>
      <dgm:t>
        <a:bodyPr/>
        <a:lstStyle/>
        <a:p>
          <a:endParaRPr lang="ru-RU"/>
        </a:p>
      </dgm:t>
    </dgm:pt>
    <dgm:pt modelId="{70967924-A2FA-480F-8510-F2D1F27E5A75}">
      <dgm:prSet custT="1"/>
      <dgm:spPr/>
      <dgm:t>
        <a:bodyPr/>
        <a:lstStyle/>
        <a:p>
          <a:r>
            <a:rPr lang="ru-RU" sz="2000" dirty="0">
              <a:solidFill>
                <a:schemeClr val="tx1">
                  <a:lumMod val="95000"/>
                  <a:lumOff val="5000"/>
                </a:schemeClr>
              </a:solidFill>
            </a:rPr>
            <a:t>Нахимовский проспект </a:t>
          </a:r>
        </a:p>
      </dgm:t>
    </dgm:pt>
    <dgm:pt modelId="{CF16864D-E47A-477F-8466-2FE7C41B25EA}" type="parTrans" cxnId="{015FF126-A045-4178-A94E-FC900B79CA1E}">
      <dgm:prSet/>
      <dgm:spPr/>
      <dgm:t>
        <a:bodyPr/>
        <a:lstStyle/>
        <a:p>
          <a:endParaRPr lang="ru-RU"/>
        </a:p>
      </dgm:t>
    </dgm:pt>
    <dgm:pt modelId="{7AB936B9-89D7-4ABD-97F0-5EE308D41D7B}" type="sibTrans" cxnId="{015FF126-A045-4178-A94E-FC900B79CA1E}">
      <dgm:prSet/>
      <dgm:spPr/>
      <dgm:t>
        <a:bodyPr/>
        <a:lstStyle/>
        <a:p>
          <a:endParaRPr lang="ru-RU"/>
        </a:p>
      </dgm:t>
    </dgm:pt>
    <dgm:pt modelId="{E1A0A4C6-E2DF-4001-AAF6-196B59AAD23C}">
      <dgm:prSet custT="1"/>
      <dgm:spPr/>
      <dgm:t>
        <a:bodyPr/>
        <a:lstStyle/>
        <a:p>
          <a:r>
            <a:rPr lang="ru-RU" sz="2000" dirty="0">
              <a:solidFill>
                <a:schemeClr val="tx1">
                  <a:lumMod val="95000"/>
                  <a:lumOff val="5000"/>
                </a:schemeClr>
              </a:solidFill>
            </a:rPr>
            <a:t>Одесская улица </a:t>
          </a:r>
        </a:p>
      </dgm:t>
    </dgm:pt>
    <dgm:pt modelId="{BAAD03C3-96E5-4BC4-92D2-1C4748AA8FBE}" type="parTrans" cxnId="{D72F7240-5453-4144-BBF0-8230A2765E8C}">
      <dgm:prSet/>
      <dgm:spPr/>
      <dgm:t>
        <a:bodyPr/>
        <a:lstStyle/>
        <a:p>
          <a:endParaRPr lang="ru-RU"/>
        </a:p>
      </dgm:t>
    </dgm:pt>
    <dgm:pt modelId="{9BC7C7DD-4BF3-4F4E-91A8-B5962DA79089}" type="sibTrans" cxnId="{D72F7240-5453-4144-BBF0-8230A2765E8C}">
      <dgm:prSet/>
      <dgm:spPr/>
      <dgm:t>
        <a:bodyPr/>
        <a:lstStyle/>
        <a:p>
          <a:endParaRPr lang="ru-RU"/>
        </a:p>
      </dgm:t>
    </dgm:pt>
    <dgm:pt modelId="{E7ACD07A-B0C7-47B6-B135-AB55EEA8973E}">
      <dgm:prSet custT="1"/>
      <dgm:spPr>
        <a:solidFill>
          <a:srgbClr val="FFFF00"/>
        </a:solidFill>
      </dgm:spPr>
      <dgm:t>
        <a:bodyPr/>
        <a:lstStyle/>
        <a:p>
          <a:r>
            <a:rPr lang="ru-RU" sz="2000" dirty="0">
              <a:solidFill>
                <a:schemeClr val="tx1">
                  <a:lumMod val="95000"/>
                  <a:lumOff val="5000"/>
                </a:schemeClr>
              </a:solidFill>
            </a:rPr>
            <a:t>Перекопская улица </a:t>
          </a:r>
        </a:p>
      </dgm:t>
    </dgm:pt>
    <dgm:pt modelId="{37D5BC42-D402-4250-81BA-CE96C65B8E15}" type="parTrans" cxnId="{77BDF6C0-C458-4207-BB8D-46A176F486A3}">
      <dgm:prSet/>
      <dgm:spPr/>
      <dgm:t>
        <a:bodyPr/>
        <a:lstStyle/>
        <a:p>
          <a:endParaRPr lang="ru-RU"/>
        </a:p>
      </dgm:t>
    </dgm:pt>
    <dgm:pt modelId="{26307C27-E079-48C9-A50B-360449F6D473}" type="sibTrans" cxnId="{77BDF6C0-C458-4207-BB8D-46A176F486A3}">
      <dgm:prSet/>
      <dgm:spPr/>
      <dgm:t>
        <a:bodyPr/>
        <a:lstStyle/>
        <a:p>
          <a:endParaRPr lang="ru-RU"/>
        </a:p>
      </dgm:t>
    </dgm:pt>
    <dgm:pt modelId="{D19ACECA-1E8D-4CF3-921E-ECEFC64E8B15}">
      <dgm:prSet custT="1"/>
      <dgm:spPr/>
      <dgm:t>
        <a:bodyPr/>
        <a:lstStyle/>
        <a:p>
          <a:r>
            <a:rPr lang="ru-RU" sz="1600" dirty="0">
              <a:solidFill>
                <a:schemeClr val="tx1">
                  <a:lumMod val="95000"/>
                  <a:lumOff val="5000"/>
                </a:schemeClr>
              </a:solidFill>
            </a:rPr>
            <a:t>Севастопольская площадь </a:t>
          </a:r>
        </a:p>
      </dgm:t>
    </dgm:pt>
    <dgm:pt modelId="{241F0FCA-E5BC-4A55-9926-26F9AE4FB0E4}" type="parTrans" cxnId="{E748A086-FC45-4155-AB81-9515F0868125}">
      <dgm:prSet/>
      <dgm:spPr/>
      <dgm:t>
        <a:bodyPr/>
        <a:lstStyle/>
        <a:p>
          <a:endParaRPr lang="ru-RU"/>
        </a:p>
      </dgm:t>
    </dgm:pt>
    <dgm:pt modelId="{8DFFA38C-7278-4772-865F-CDB58A973933}" type="sibTrans" cxnId="{E748A086-FC45-4155-AB81-9515F0868125}">
      <dgm:prSet/>
      <dgm:spPr/>
      <dgm:t>
        <a:bodyPr/>
        <a:lstStyle/>
        <a:p>
          <a:endParaRPr lang="ru-RU"/>
        </a:p>
      </dgm:t>
    </dgm:pt>
    <dgm:pt modelId="{759F6A24-A4C9-4851-A368-489DC4FB2895}">
      <dgm:prSet custT="1"/>
      <dgm:spPr/>
      <dgm:t>
        <a:bodyPr/>
        <a:lstStyle/>
        <a:p>
          <a:r>
            <a:rPr lang="ru-RU" sz="1600" dirty="0">
              <a:solidFill>
                <a:schemeClr val="tx1">
                  <a:lumMod val="95000"/>
                  <a:lumOff val="5000"/>
                </a:schemeClr>
              </a:solidFill>
            </a:rPr>
            <a:t>Севастопольский проспект </a:t>
          </a:r>
        </a:p>
      </dgm:t>
    </dgm:pt>
    <dgm:pt modelId="{E1ED7833-3D42-4B8B-AAB7-C7B08C7D406F}" type="parTrans" cxnId="{F6432A20-0490-4751-9B5C-D435B96D7F9F}">
      <dgm:prSet/>
      <dgm:spPr/>
      <dgm:t>
        <a:bodyPr/>
        <a:lstStyle/>
        <a:p>
          <a:endParaRPr lang="ru-RU"/>
        </a:p>
      </dgm:t>
    </dgm:pt>
    <dgm:pt modelId="{BBDA55CF-5603-4B13-AD1D-495B2F40668C}" type="sibTrans" cxnId="{F6432A20-0490-4751-9B5C-D435B96D7F9F}">
      <dgm:prSet/>
      <dgm:spPr/>
      <dgm:t>
        <a:bodyPr/>
        <a:lstStyle/>
        <a:p>
          <a:endParaRPr lang="ru-RU"/>
        </a:p>
      </dgm:t>
    </dgm:pt>
    <dgm:pt modelId="{691150D7-4DB7-43DC-845B-3B1EB6D1C008}">
      <dgm:prSet custT="1"/>
      <dgm:spPr/>
      <dgm:t>
        <a:bodyPr/>
        <a:lstStyle/>
        <a:p>
          <a:r>
            <a:rPr lang="ru-RU" sz="2000" dirty="0">
              <a:solidFill>
                <a:schemeClr val="tx1">
                  <a:lumMod val="95000"/>
                  <a:lumOff val="5000"/>
                </a:schemeClr>
              </a:solidFill>
            </a:rPr>
            <a:t>Сивашская улица </a:t>
          </a:r>
        </a:p>
      </dgm:t>
    </dgm:pt>
    <dgm:pt modelId="{716C2F5D-156F-45FF-87AA-47708D2CE197}" type="parTrans" cxnId="{FC74118F-746B-483A-A889-3E2B1204F147}">
      <dgm:prSet/>
      <dgm:spPr/>
      <dgm:t>
        <a:bodyPr/>
        <a:lstStyle/>
        <a:p>
          <a:endParaRPr lang="ru-RU"/>
        </a:p>
      </dgm:t>
    </dgm:pt>
    <dgm:pt modelId="{48B92EE2-3066-4085-9654-3891739EF39C}" type="sibTrans" cxnId="{FC74118F-746B-483A-A889-3E2B1204F147}">
      <dgm:prSet/>
      <dgm:spPr/>
      <dgm:t>
        <a:bodyPr/>
        <a:lstStyle/>
        <a:p>
          <a:endParaRPr lang="ru-RU"/>
        </a:p>
      </dgm:t>
    </dgm:pt>
    <dgm:pt modelId="{E73DD166-8AE8-40AC-88B3-6B3D2D9AF254}">
      <dgm:prSet/>
      <dgm:spPr/>
      <dgm:t>
        <a:bodyPr/>
        <a:lstStyle/>
        <a:p>
          <a:r>
            <a:rPr lang="ru-RU" dirty="0">
              <a:solidFill>
                <a:schemeClr val="tx1">
                  <a:lumMod val="95000"/>
                  <a:lumOff val="5000"/>
                </a:schemeClr>
              </a:solidFill>
            </a:rPr>
            <a:t>Симферопольский бульвар </a:t>
          </a:r>
        </a:p>
      </dgm:t>
    </dgm:pt>
    <dgm:pt modelId="{83E811C4-6028-450C-8FCB-4428EBE7D3C1}" type="parTrans" cxnId="{C8D77A33-1DB0-4141-890B-542FEA1BA642}">
      <dgm:prSet/>
      <dgm:spPr/>
      <dgm:t>
        <a:bodyPr/>
        <a:lstStyle/>
        <a:p>
          <a:endParaRPr lang="ru-RU"/>
        </a:p>
      </dgm:t>
    </dgm:pt>
    <dgm:pt modelId="{587B154B-DA44-46DA-B367-B2A3AC589E42}" type="sibTrans" cxnId="{C8D77A33-1DB0-4141-890B-542FEA1BA642}">
      <dgm:prSet/>
      <dgm:spPr/>
      <dgm:t>
        <a:bodyPr/>
        <a:lstStyle/>
        <a:p>
          <a:endParaRPr lang="ru-RU"/>
        </a:p>
      </dgm:t>
    </dgm:pt>
    <dgm:pt modelId="{675CD446-A28C-4A98-A568-7685FD30B962}" type="pres">
      <dgm:prSet presAssocID="{83847AD8-D19D-4F55-A217-CD16B043836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B54E225-4016-4D64-8D55-3226D9A58E90}" type="pres">
      <dgm:prSet presAssocID="{8670DB0C-7F9E-4A51-9D94-E5E898D2B108}" presName="node" presStyleLbl="node1" presStyleIdx="0" presStyleCnt="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8EA849-3CD3-4987-8518-8AD7C0F9340D}" type="pres">
      <dgm:prSet presAssocID="{EEA27151-A3BF-44F3-B77D-C4053D5E081D}" presName="sibTrans" presStyleCnt="0"/>
      <dgm:spPr/>
    </dgm:pt>
    <dgm:pt modelId="{0C1067E0-03DF-4AB4-BB4B-6FBF8EFAE988}" type="pres">
      <dgm:prSet presAssocID="{AB822CC6-B3C6-4919-BEA0-1133D4DDED38}" presName="node" presStyleLbl="node1" presStyleIdx="1" presStyleCnt="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28F961-A187-49DA-A6C3-22DD6D6C3F4A}" type="pres">
      <dgm:prSet presAssocID="{16B4D8BF-D32B-4D9B-B5C9-99B362E76304}" presName="sibTrans" presStyleCnt="0"/>
      <dgm:spPr/>
    </dgm:pt>
    <dgm:pt modelId="{3E1518AD-21B9-4DE3-BF01-633E5A4922CA}" type="pres">
      <dgm:prSet presAssocID="{16838563-24DD-4729-8C0D-CDEAF654F3D0}" presName="node" presStyleLbl="node1" presStyleIdx="2" presStyleCnt="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1B8BE1-616C-485A-9C6B-CB66A9092A21}" type="pres">
      <dgm:prSet presAssocID="{FF6F293F-BD46-410A-A6FA-79AF3BF0B33D}" presName="sibTrans" presStyleCnt="0"/>
      <dgm:spPr/>
    </dgm:pt>
    <dgm:pt modelId="{EB72DFF2-0AE7-47C5-B843-8B31D1641851}" type="pres">
      <dgm:prSet presAssocID="{00B06E3D-DD1A-4EF8-86EA-D37C4183623B}" presName="node" presStyleLbl="node1" presStyleIdx="3" presStyleCnt="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86A031-8443-4546-AC7E-68C86AEE6FF3}" type="pres">
      <dgm:prSet presAssocID="{CEA03874-E82C-4BED-9229-F62FE84BFBDC}" presName="sibTrans" presStyleCnt="0"/>
      <dgm:spPr/>
    </dgm:pt>
    <dgm:pt modelId="{FD2245BF-813E-4012-A499-EA61B526D5B5}" type="pres">
      <dgm:prSet presAssocID="{5D5C3674-CE5D-4216-8394-4E3C3F3E4DA2}" presName="node" presStyleLbl="node1" presStyleIdx="4" presStyleCnt="19" custScaleX="98697" custScaleY="101880" custLinFactNeighborX="6471" custLinFactNeighborY="74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9A8ACA-A47F-4886-A60D-6376464F97BA}" type="pres">
      <dgm:prSet presAssocID="{F5FC5805-CB08-4962-90A7-749CD18ACEB7}" presName="sibTrans" presStyleCnt="0"/>
      <dgm:spPr/>
    </dgm:pt>
    <dgm:pt modelId="{4F3967F3-0128-4D42-BA16-D9216E0FD67C}" type="pres">
      <dgm:prSet presAssocID="{2E8FE610-5E32-48F8-9401-5448C76AA153}" presName="node" presStyleLbl="node1" presStyleIdx="5" presStyleCnt="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D9116C-EED7-4949-88A1-48AAA91CBA05}" type="pres">
      <dgm:prSet presAssocID="{B240FFE8-EE43-48BD-9BC8-B24D1857FF79}" presName="sibTrans" presStyleCnt="0"/>
      <dgm:spPr/>
    </dgm:pt>
    <dgm:pt modelId="{6A2322D2-7A4B-4A8F-8800-FBC8168BB1B2}" type="pres">
      <dgm:prSet presAssocID="{0740046A-F402-444D-AEEE-DA141C460626}" presName="node" presStyleLbl="node1" presStyleIdx="6" presStyleCnt="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36FA66-E77F-4B3B-8824-1C37F96AF403}" type="pres">
      <dgm:prSet presAssocID="{C4525CF9-71BC-4CD5-B062-E637A361B558}" presName="sibTrans" presStyleCnt="0"/>
      <dgm:spPr/>
    </dgm:pt>
    <dgm:pt modelId="{87F94FFD-C7E6-4714-90D9-7CECA8C8CABC}" type="pres">
      <dgm:prSet presAssocID="{86D99710-5180-4A5C-BB32-D52F18CB8121}" presName="node" presStyleLbl="node1" presStyleIdx="7" presStyleCnt="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F8B7CA-82A7-44A5-B2CC-313349E121F3}" type="pres">
      <dgm:prSet presAssocID="{1AA9A1D9-0555-458C-B92A-443523495E64}" presName="sibTrans" presStyleCnt="0"/>
      <dgm:spPr/>
    </dgm:pt>
    <dgm:pt modelId="{50898B0F-D9CE-4FB2-8E04-D7F8E6D68510}" type="pres">
      <dgm:prSet presAssocID="{70967924-A2FA-480F-8510-F2D1F27E5A75}" presName="node" presStyleLbl="node1" presStyleIdx="8" presStyleCnt="19" custLinFactNeighborX="5970" custLinFactNeighborY="-9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E74D52-7A9A-4EBA-9837-B2CC4B5891C0}" type="pres">
      <dgm:prSet presAssocID="{7AB936B9-89D7-4ABD-97F0-5EE308D41D7B}" presName="sibTrans" presStyleCnt="0"/>
      <dgm:spPr/>
    </dgm:pt>
    <dgm:pt modelId="{ACEB9264-7B93-4077-90F9-DA92410E0C3C}" type="pres">
      <dgm:prSet presAssocID="{E1A0A4C6-E2DF-4001-AAF6-196B59AAD23C}" presName="node" presStyleLbl="node1" presStyleIdx="9" presStyleCnt="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CD8228-3619-4A4D-8E63-D557929C6777}" type="pres">
      <dgm:prSet presAssocID="{9BC7C7DD-4BF3-4F4E-91A8-B5962DA79089}" presName="sibTrans" presStyleCnt="0"/>
      <dgm:spPr/>
    </dgm:pt>
    <dgm:pt modelId="{31F95DA7-9FFF-4AF6-8606-CC3ED5C77B82}" type="pres">
      <dgm:prSet presAssocID="{E7ACD07A-B0C7-47B6-B135-AB55EEA8973E}" presName="node" presStyleLbl="node1" presStyleIdx="10" presStyleCnt="19" custLinFactNeighborX="365" custLinFactNeighborY="-25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312B47-3235-43F2-87B6-CD1DE46E5EDC}" type="pres">
      <dgm:prSet presAssocID="{26307C27-E079-48C9-A50B-360449F6D473}" presName="sibTrans" presStyleCnt="0"/>
      <dgm:spPr/>
    </dgm:pt>
    <dgm:pt modelId="{E52C018C-185C-4F45-8737-69A22EC0486B}" type="pres">
      <dgm:prSet presAssocID="{D19ACECA-1E8D-4CF3-921E-ECEFC64E8B15}" presName="node" presStyleLbl="node1" presStyleIdx="11" presStyleCnt="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EC8E6C-3BED-4220-BD64-31DB740A43D7}" type="pres">
      <dgm:prSet presAssocID="{8DFFA38C-7278-4772-865F-CDB58A973933}" presName="sibTrans" presStyleCnt="0"/>
      <dgm:spPr/>
    </dgm:pt>
    <dgm:pt modelId="{127DE31B-2AF8-49D4-BE29-A9C9A0EEFFD5}" type="pres">
      <dgm:prSet presAssocID="{759F6A24-A4C9-4851-A368-489DC4FB2895}" presName="node" presStyleLbl="node1" presStyleIdx="12" presStyleCnt="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36F6C6-FD8A-4AF3-BEA3-84CEF1FD9213}" type="pres">
      <dgm:prSet presAssocID="{BBDA55CF-5603-4B13-AD1D-495B2F40668C}" presName="sibTrans" presStyleCnt="0"/>
      <dgm:spPr/>
    </dgm:pt>
    <dgm:pt modelId="{125E5C15-C01E-4946-816D-DCAEA9B9004D}" type="pres">
      <dgm:prSet presAssocID="{691150D7-4DB7-43DC-845B-3B1EB6D1C008}" presName="node" presStyleLbl="node1" presStyleIdx="13" presStyleCnt="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3B3C05-3B65-4447-AFA9-46C7AED7683D}" type="pres">
      <dgm:prSet presAssocID="{48B92EE2-3066-4085-9654-3891739EF39C}" presName="sibTrans" presStyleCnt="0"/>
      <dgm:spPr/>
    </dgm:pt>
    <dgm:pt modelId="{C56EB139-C03F-4D72-A387-2113D04B0CBA}" type="pres">
      <dgm:prSet presAssocID="{E73DD166-8AE8-40AC-88B3-6B3D2D9AF254}" presName="node" presStyleLbl="node1" presStyleIdx="14" presStyleCnt="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1AB562-EEE0-425D-B94B-D922B04E666A}" type="pres">
      <dgm:prSet presAssocID="{587B154B-DA44-46DA-B367-B2A3AC589E42}" presName="sibTrans" presStyleCnt="0"/>
      <dgm:spPr/>
    </dgm:pt>
    <dgm:pt modelId="{AF69477B-6B03-4B1A-9733-45D980DC9CD5}" type="pres">
      <dgm:prSet presAssocID="{36A2F833-24BF-4A0D-888E-8F220E4A0DC5}" presName="node" presStyleLbl="node1" presStyleIdx="15" presStyleCnt="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938CB9-87BA-4A2B-A9FB-D378A3D81CFD}" type="pres">
      <dgm:prSet presAssocID="{FF33C89F-D6F1-42ED-B5EF-7E40023D1366}" presName="sibTrans" presStyleCnt="0"/>
      <dgm:spPr/>
    </dgm:pt>
    <dgm:pt modelId="{4CDB2F0A-8D28-440E-9394-E7892C7C38BC}" type="pres">
      <dgm:prSet presAssocID="{F7C3F7A8-C7D1-42BC-8E49-23A9C4C4A317}" presName="node" presStyleLbl="node1" presStyleIdx="16" presStyleCnt="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20D9D0-B513-4081-9DD4-B145179FC703}" type="pres">
      <dgm:prSet presAssocID="{6D624568-AE62-4F9F-9518-59D4E44A0ADF}" presName="sibTrans" presStyleCnt="0"/>
      <dgm:spPr/>
    </dgm:pt>
    <dgm:pt modelId="{06CD0917-BF28-440F-BD9E-C53161B1A107}" type="pres">
      <dgm:prSet presAssocID="{6F344897-3CA1-4791-B5D3-1816C99E0179}" presName="node" presStyleLbl="node1" presStyleIdx="17" presStyleCnt="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89E40C-94F0-4EE4-B7E4-414458EAB449}" type="pres">
      <dgm:prSet presAssocID="{91AB4791-36EF-4D90-97BA-027C5287CEDE}" presName="sibTrans" presStyleCnt="0"/>
      <dgm:spPr/>
    </dgm:pt>
    <dgm:pt modelId="{B5212B59-8297-4A36-8ECA-C43800A4ECFC}" type="pres">
      <dgm:prSet presAssocID="{4C98A5A1-8301-4971-96DE-9B4F5D540F18}" presName="node" presStyleLbl="node1" presStyleIdx="18" presStyleCnt="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C74118F-746B-483A-A889-3E2B1204F147}" srcId="{83847AD8-D19D-4F55-A217-CD16B0438369}" destId="{691150D7-4DB7-43DC-845B-3B1EB6D1C008}" srcOrd="13" destOrd="0" parTransId="{716C2F5D-156F-45FF-87AA-47708D2CE197}" sibTransId="{48B92EE2-3066-4085-9654-3891739EF39C}"/>
    <dgm:cxn modelId="{B82DF44C-87ED-41B2-9F93-83EA9B7257FB}" type="presOf" srcId="{83847AD8-D19D-4F55-A217-CD16B0438369}" destId="{675CD446-A28C-4A98-A568-7685FD30B962}" srcOrd="0" destOrd="0" presId="urn:microsoft.com/office/officeart/2005/8/layout/default"/>
    <dgm:cxn modelId="{FA7F292C-409D-427E-879F-760AB0B2D786}" srcId="{83847AD8-D19D-4F55-A217-CD16B0438369}" destId="{4C98A5A1-8301-4971-96DE-9B4F5D540F18}" srcOrd="18" destOrd="0" parTransId="{88C074E2-5218-410D-817B-5BAEB7A1DC17}" sibTransId="{7F9131A5-3B90-4A23-A500-52867679830E}"/>
    <dgm:cxn modelId="{E748A086-FC45-4155-AB81-9515F0868125}" srcId="{83847AD8-D19D-4F55-A217-CD16B0438369}" destId="{D19ACECA-1E8D-4CF3-921E-ECEFC64E8B15}" srcOrd="11" destOrd="0" parTransId="{241F0FCA-E5BC-4A55-9926-26F9AE4FB0E4}" sibTransId="{8DFFA38C-7278-4772-865F-CDB58A973933}"/>
    <dgm:cxn modelId="{35677BCE-3CE6-4F30-A425-4759CE06270A}" type="presOf" srcId="{5D5C3674-CE5D-4216-8394-4E3C3F3E4DA2}" destId="{FD2245BF-813E-4012-A499-EA61B526D5B5}" srcOrd="0" destOrd="0" presId="urn:microsoft.com/office/officeart/2005/8/layout/default"/>
    <dgm:cxn modelId="{0F8245B1-3AA1-4AFE-9E39-0C5FCE3FD55A}" srcId="{83847AD8-D19D-4F55-A217-CD16B0438369}" destId="{8670DB0C-7F9E-4A51-9D94-E5E898D2B108}" srcOrd="0" destOrd="0" parTransId="{9D78520C-FA54-44B4-853A-F3D65BA782E3}" sibTransId="{EEA27151-A3BF-44F3-B77D-C4053D5E081D}"/>
    <dgm:cxn modelId="{14A2BB4E-5105-41AD-9B9C-F423A82BD67E}" type="presOf" srcId="{70967924-A2FA-480F-8510-F2D1F27E5A75}" destId="{50898B0F-D9CE-4FB2-8E04-D7F8E6D68510}" srcOrd="0" destOrd="0" presId="urn:microsoft.com/office/officeart/2005/8/layout/default"/>
    <dgm:cxn modelId="{5895C652-A397-4C50-8C9E-0CD9E3F008B6}" type="presOf" srcId="{E7ACD07A-B0C7-47B6-B135-AB55EEA8973E}" destId="{31F95DA7-9FFF-4AF6-8606-CC3ED5C77B82}" srcOrd="0" destOrd="0" presId="urn:microsoft.com/office/officeart/2005/8/layout/default"/>
    <dgm:cxn modelId="{C8D77A33-1DB0-4141-890B-542FEA1BA642}" srcId="{83847AD8-D19D-4F55-A217-CD16B0438369}" destId="{E73DD166-8AE8-40AC-88B3-6B3D2D9AF254}" srcOrd="14" destOrd="0" parTransId="{83E811C4-6028-450C-8FCB-4428EBE7D3C1}" sibTransId="{587B154B-DA44-46DA-B367-B2A3AC589E42}"/>
    <dgm:cxn modelId="{971DB26F-9385-4665-8280-897F5A4A7476}" type="presOf" srcId="{86D99710-5180-4A5C-BB32-D52F18CB8121}" destId="{87F94FFD-C7E6-4714-90D9-7CECA8C8CABC}" srcOrd="0" destOrd="0" presId="urn:microsoft.com/office/officeart/2005/8/layout/default"/>
    <dgm:cxn modelId="{77BDF6C0-C458-4207-BB8D-46A176F486A3}" srcId="{83847AD8-D19D-4F55-A217-CD16B0438369}" destId="{E7ACD07A-B0C7-47B6-B135-AB55EEA8973E}" srcOrd="10" destOrd="0" parTransId="{37D5BC42-D402-4250-81BA-CE96C65B8E15}" sibTransId="{26307C27-E079-48C9-A50B-360449F6D473}"/>
    <dgm:cxn modelId="{79196BF0-EA8D-4851-A72A-E1D090282C9F}" type="presOf" srcId="{D19ACECA-1E8D-4CF3-921E-ECEFC64E8B15}" destId="{E52C018C-185C-4F45-8737-69A22EC0486B}" srcOrd="0" destOrd="0" presId="urn:microsoft.com/office/officeart/2005/8/layout/default"/>
    <dgm:cxn modelId="{EBE8BBFD-3AD7-4418-86A8-18930ABB0B9B}" type="presOf" srcId="{8670DB0C-7F9E-4A51-9D94-E5E898D2B108}" destId="{AB54E225-4016-4D64-8D55-3226D9A58E90}" srcOrd="0" destOrd="0" presId="urn:microsoft.com/office/officeart/2005/8/layout/default"/>
    <dgm:cxn modelId="{1812294A-6198-4987-9A87-158BB914E150}" srcId="{83847AD8-D19D-4F55-A217-CD16B0438369}" destId="{0740046A-F402-444D-AEEE-DA141C460626}" srcOrd="6" destOrd="0" parTransId="{26A6FA05-E0D6-4F2E-A201-B8BC1F4E26EF}" sibTransId="{C4525CF9-71BC-4CD5-B062-E637A361B558}"/>
    <dgm:cxn modelId="{C69B0DAA-6E7D-4597-AEBE-754E5794A972}" srcId="{83847AD8-D19D-4F55-A217-CD16B0438369}" destId="{16838563-24DD-4729-8C0D-CDEAF654F3D0}" srcOrd="2" destOrd="0" parTransId="{C8597691-C7B2-4EBB-8131-1617D49F7E90}" sibTransId="{FF6F293F-BD46-410A-A6FA-79AF3BF0B33D}"/>
    <dgm:cxn modelId="{95B14E3D-DC63-446E-8163-6E6073557C2B}" type="presOf" srcId="{AB822CC6-B3C6-4919-BEA0-1133D4DDED38}" destId="{0C1067E0-03DF-4AB4-BB4B-6FBF8EFAE988}" srcOrd="0" destOrd="0" presId="urn:microsoft.com/office/officeart/2005/8/layout/default"/>
    <dgm:cxn modelId="{47E11B90-AA8B-4D1B-9B80-A7396DAB5E22}" srcId="{83847AD8-D19D-4F55-A217-CD16B0438369}" destId="{AB822CC6-B3C6-4919-BEA0-1133D4DDED38}" srcOrd="1" destOrd="0" parTransId="{146DB910-EC7F-4913-9311-B2A7E5283B11}" sibTransId="{16B4D8BF-D32B-4D9B-B5C9-99B362E76304}"/>
    <dgm:cxn modelId="{F6432A20-0490-4751-9B5C-D435B96D7F9F}" srcId="{83847AD8-D19D-4F55-A217-CD16B0438369}" destId="{759F6A24-A4C9-4851-A368-489DC4FB2895}" srcOrd="12" destOrd="0" parTransId="{E1ED7833-3D42-4B8B-AAB7-C7B08C7D406F}" sibTransId="{BBDA55CF-5603-4B13-AD1D-495B2F40668C}"/>
    <dgm:cxn modelId="{B631244E-5C6A-44E0-91DA-B90280209FC7}" srcId="{83847AD8-D19D-4F55-A217-CD16B0438369}" destId="{6F344897-3CA1-4791-B5D3-1816C99E0179}" srcOrd="17" destOrd="0" parTransId="{6E699920-06BE-42A3-BFA6-0ECFD1A0C0A1}" sibTransId="{91AB4791-36EF-4D90-97BA-027C5287CEDE}"/>
    <dgm:cxn modelId="{015FF126-A045-4178-A94E-FC900B79CA1E}" srcId="{83847AD8-D19D-4F55-A217-CD16B0438369}" destId="{70967924-A2FA-480F-8510-F2D1F27E5A75}" srcOrd="8" destOrd="0" parTransId="{CF16864D-E47A-477F-8466-2FE7C41B25EA}" sibTransId="{7AB936B9-89D7-4ABD-97F0-5EE308D41D7B}"/>
    <dgm:cxn modelId="{B64C1AA6-5EAC-4C7F-85BD-B5A0BD933843}" type="presOf" srcId="{0740046A-F402-444D-AEEE-DA141C460626}" destId="{6A2322D2-7A4B-4A8F-8800-FBC8168BB1B2}" srcOrd="0" destOrd="0" presId="urn:microsoft.com/office/officeart/2005/8/layout/default"/>
    <dgm:cxn modelId="{92AB7170-6368-48A6-B812-123CFEC409CD}" srcId="{83847AD8-D19D-4F55-A217-CD16B0438369}" destId="{2E8FE610-5E32-48F8-9401-5448C76AA153}" srcOrd="5" destOrd="0" parTransId="{B4C5B0E0-82B0-4940-9A43-B855530EFCB1}" sibTransId="{B240FFE8-EE43-48BD-9BC8-B24D1857FF79}"/>
    <dgm:cxn modelId="{1CCAFFBE-20AC-45EC-B188-D0A546CEFD8E}" type="presOf" srcId="{6F344897-3CA1-4791-B5D3-1816C99E0179}" destId="{06CD0917-BF28-440F-BD9E-C53161B1A107}" srcOrd="0" destOrd="0" presId="urn:microsoft.com/office/officeart/2005/8/layout/default"/>
    <dgm:cxn modelId="{C601A19D-0835-4823-808F-CBB15D174C05}" type="presOf" srcId="{F7C3F7A8-C7D1-42BC-8E49-23A9C4C4A317}" destId="{4CDB2F0A-8D28-440E-9394-E7892C7C38BC}" srcOrd="0" destOrd="0" presId="urn:microsoft.com/office/officeart/2005/8/layout/default"/>
    <dgm:cxn modelId="{1029F209-5EE3-4887-9D0E-7F2C523F2AFD}" type="presOf" srcId="{E1A0A4C6-E2DF-4001-AAF6-196B59AAD23C}" destId="{ACEB9264-7B93-4077-90F9-DA92410E0C3C}" srcOrd="0" destOrd="0" presId="urn:microsoft.com/office/officeart/2005/8/layout/default"/>
    <dgm:cxn modelId="{07F1AE8A-B952-473B-B14E-1F227EAD93E7}" srcId="{83847AD8-D19D-4F55-A217-CD16B0438369}" destId="{00B06E3D-DD1A-4EF8-86EA-D37C4183623B}" srcOrd="3" destOrd="0" parTransId="{99D47E8D-0E21-4114-AF7E-95D4C6ECDCDE}" sibTransId="{CEA03874-E82C-4BED-9229-F62FE84BFBDC}"/>
    <dgm:cxn modelId="{FDF50A3C-A195-437A-AAD0-5F42C6C57108}" srcId="{83847AD8-D19D-4F55-A217-CD16B0438369}" destId="{86D99710-5180-4A5C-BB32-D52F18CB8121}" srcOrd="7" destOrd="0" parTransId="{A1F8A5DC-C52F-4784-BA1E-1934863E31E2}" sibTransId="{1AA9A1D9-0555-458C-B92A-443523495E64}"/>
    <dgm:cxn modelId="{CCB2EFFF-9E17-4919-B85E-B8B28FFE8FA8}" type="presOf" srcId="{2E8FE610-5E32-48F8-9401-5448C76AA153}" destId="{4F3967F3-0128-4D42-BA16-D9216E0FD67C}" srcOrd="0" destOrd="0" presId="urn:microsoft.com/office/officeart/2005/8/layout/default"/>
    <dgm:cxn modelId="{D72F7240-5453-4144-BBF0-8230A2765E8C}" srcId="{83847AD8-D19D-4F55-A217-CD16B0438369}" destId="{E1A0A4C6-E2DF-4001-AAF6-196B59AAD23C}" srcOrd="9" destOrd="0" parTransId="{BAAD03C3-96E5-4BC4-92D2-1C4748AA8FBE}" sibTransId="{9BC7C7DD-4BF3-4F4E-91A8-B5962DA79089}"/>
    <dgm:cxn modelId="{A01B4D9D-EA20-4D6A-A04C-DF4ADD359E4D}" srcId="{83847AD8-D19D-4F55-A217-CD16B0438369}" destId="{F7C3F7A8-C7D1-42BC-8E49-23A9C4C4A317}" srcOrd="16" destOrd="0" parTransId="{8F977474-3B31-40FB-BF18-9611F61643F6}" sibTransId="{6D624568-AE62-4F9F-9518-59D4E44A0ADF}"/>
    <dgm:cxn modelId="{F83A93BD-BD6F-4E0F-9766-B5E0F043E35D}" type="presOf" srcId="{759F6A24-A4C9-4851-A368-489DC4FB2895}" destId="{127DE31B-2AF8-49D4-BE29-A9C9A0EEFFD5}" srcOrd="0" destOrd="0" presId="urn:microsoft.com/office/officeart/2005/8/layout/default"/>
    <dgm:cxn modelId="{D7E6B4C4-33D2-4BC7-A46B-13DE9DEA619D}" type="presOf" srcId="{691150D7-4DB7-43DC-845B-3B1EB6D1C008}" destId="{125E5C15-C01E-4946-816D-DCAEA9B9004D}" srcOrd="0" destOrd="0" presId="urn:microsoft.com/office/officeart/2005/8/layout/default"/>
    <dgm:cxn modelId="{162D853C-0B04-47CC-9134-CBDE0CA36F1B}" srcId="{83847AD8-D19D-4F55-A217-CD16B0438369}" destId="{5D5C3674-CE5D-4216-8394-4E3C3F3E4DA2}" srcOrd="4" destOrd="0" parTransId="{487935E4-A33B-4F16-999D-62CD797738B2}" sibTransId="{F5FC5805-CB08-4962-90A7-749CD18ACEB7}"/>
    <dgm:cxn modelId="{5C99C72B-72E0-4AE3-82E0-170C6932B433}" srcId="{83847AD8-D19D-4F55-A217-CD16B0438369}" destId="{36A2F833-24BF-4A0D-888E-8F220E4A0DC5}" srcOrd="15" destOrd="0" parTransId="{B3D9E92A-7DF8-4A90-8D5E-38350C56C430}" sibTransId="{FF33C89F-D6F1-42ED-B5EF-7E40023D1366}"/>
    <dgm:cxn modelId="{DECBC6DA-B662-451D-8B68-D0B6F10987AB}" type="presOf" srcId="{E73DD166-8AE8-40AC-88B3-6B3D2D9AF254}" destId="{C56EB139-C03F-4D72-A387-2113D04B0CBA}" srcOrd="0" destOrd="0" presId="urn:microsoft.com/office/officeart/2005/8/layout/default"/>
    <dgm:cxn modelId="{947D91EA-CDCF-4A9F-AB4F-C53A5DB4FE4A}" type="presOf" srcId="{4C98A5A1-8301-4971-96DE-9B4F5D540F18}" destId="{B5212B59-8297-4A36-8ECA-C43800A4ECFC}" srcOrd="0" destOrd="0" presId="urn:microsoft.com/office/officeart/2005/8/layout/default"/>
    <dgm:cxn modelId="{2E6F48AE-AEF4-4AF8-830F-630284AD7336}" type="presOf" srcId="{16838563-24DD-4729-8C0D-CDEAF654F3D0}" destId="{3E1518AD-21B9-4DE3-BF01-633E5A4922CA}" srcOrd="0" destOrd="0" presId="urn:microsoft.com/office/officeart/2005/8/layout/default"/>
    <dgm:cxn modelId="{84FC0D64-467F-465B-BF40-1FB82FC97F3A}" type="presOf" srcId="{00B06E3D-DD1A-4EF8-86EA-D37C4183623B}" destId="{EB72DFF2-0AE7-47C5-B843-8B31D1641851}" srcOrd="0" destOrd="0" presId="urn:microsoft.com/office/officeart/2005/8/layout/default"/>
    <dgm:cxn modelId="{F18A26BF-56A9-4455-B31A-F56A9BF3DD9D}" type="presOf" srcId="{36A2F833-24BF-4A0D-888E-8F220E4A0DC5}" destId="{AF69477B-6B03-4B1A-9733-45D980DC9CD5}" srcOrd="0" destOrd="0" presId="urn:microsoft.com/office/officeart/2005/8/layout/default"/>
    <dgm:cxn modelId="{010DB518-CAED-4907-8ACB-BAE5C431AE83}" type="presParOf" srcId="{675CD446-A28C-4A98-A568-7685FD30B962}" destId="{AB54E225-4016-4D64-8D55-3226D9A58E90}" srcOrd="0" destOrd="0" presId="urn:microsoft.com/office/officeart/2005/8/layout/default"/>
    <dgm:cxn modelId="{7C0E01FC-9F4A-447A-84AD-564B3E6D548A}" type="presParOf" srcId="{675CD446-A28C-4A98-A568-7685FD30B962}" destId="{2D8EA849-3CD3-4987-8518-8AD7C0F9340D}" srcOrd="1" destOrd="0" presId="urn:microsoft.com/office/officeart/2005/8/layout/default"/>
    <dgm:cxn modelId="{48F4F265-C446-4D70-92D7-2605417AF9B5}" type="presParOf" srcId="{675CD446-A28C-4A98-A568-7685FD30B962}" destId="{0C1067E0-03DF-4AB4-BB4B-6FBF8EFAE988}" srcOrd="2" destOrd="0" presId="urn:microsoft.com/office/officeart/2005/8/layout/default"/>
    <dgm:cxn modelId="{3CD7AEC2-8635-4C44-B244-5636D93CF511}" type="presParOf" srcId="{675CD446-A28C-4A98-A568-7685FD30B962}" destId="{9128F961-A187-49DA-A6C3-22DD6D6C3F4A}" srcOrd="3" destOrd="0" presId="urn:microsoft.com/office/officeart/2005/8/layout/default"/>
    <dgm:cxn modelId="{EFB4B671-FE9B-4925-8460-F19D1D1074E0}" type="presParOf" srcId="{675CD446-A28C-4A98-A568-7685FD30B962}" destId="{3E1518AD-21B9-4DE3-BF01-633E5A4922CA}" srcOrd="4" destOrd="0" presId="urn:microsoft.com/office/officeart/2005/8/layout/default"/>
    <dgm:cxn modelId="{272D3F76-8215-4FD1-B18D-26922D2B9819}" type="presParOf" srcId="{675CD446-A28C-4A98-A568-7685FD30B962}" destId="{AA1B8BE1-616C-485A-9C6B-CB66A9092A21}" srcOrd="5" destOrd="0" presId="urn:microsoft.com/office/officeart/2005/8/layout/default"/>
    <dgm:cxn modelId="{E85DA8E9-629B-4A47-83F3-7A77D22BCA4C}" type="presParOf" srcId="{675CD446-A28C-4A98-A568-7685FD30B962}" destId="{EB72DFF2-0AE7-47C5-B843-8B31D1641851}" srcOrd="6" destOrd="0" presId="urn:microsoft.com/office/officeart/2005/8/layout/default"/>
    <dgm:cxn modelId="{C2F02FB0-77A7-42C5-B7FA-3ED1D102BD02}" type="presParOf" srcId="{675CD446-A28C-4A98-A568-7685FD30B962}" destId="{0886A031-8443-4546-AC7E-68C86AEE6FF3}" srcOrd="7" destOrd="0" presId="urn:microsoft.com/office/officeart/2005/8/layout/default"/>
    <dgm:cxn modelId="{2D89B1D6-B2E2-4312-BB1A-6CF14FC7FE51}" type="presParOf" srcId="{675CD446-A28C-4A98-A568-7685FD30B962}" destId="{FD2245BF-813E-4012-A499-EA61B526D5B5}" srcOrd="8" destOrd="0" presId="urn:microsoft.com/office/officeart/2005/8/layout/default"/>
    <dgm:cxn modelId="{16A7BBC3-101D-468E-9963-FA96D384E053}" type="presParOf" srcId="{675CD446-A28C-4A98-A568-7685FD30B962}" destId="{5E9A8ACA-A47F-4886-A60D-6376464F97BA}" srcOrd="9" destOrd="0" presId="urn:microsoft.com/office/officeart/2005/8/layout/default"/>
    <dgm:cxn modelId="{E59144BE-53E1-4387-A1E6-3F183D8EF18C}" type="presParOf" srcId="{675CD446-A28C-4A98-A568-7685FD30B962}" destId="{4F3967F3-0128-4D42-BA16-D9216E0FD67C}" srcOrd="10" destOrd="0" presId="urn:microsoft.com/office/officeart/2005/8/layout/default"/>
    <dgm:cxn modelId="{540FC963-4C1B-43E5-BC4B-AB953A9254AB}" type="presParOf" srcId="{675CD446-A28C-4A98-A568-7685FD30B962}" destId="{8BD9116C-EED7-4949-88A1-48AAA91CBA05}" srcOrd="11" destOrd="0" presId="urn:microsoft.com/office/officeart/2005/8/layout/default"/>
    <dgm:cxn modelId="{401EA962-240A-4A7D-9044-3FA226B59699}" type="presParOf" srcId="{675CD446-A28C-4A98-A568-7685FD30B962}" destId="{6A2322D2-7A4B-4A8F-8800-FBC8168BB1B2}" srcOrd="12" destOrd="0" presId="urn:microsoft.com/office/officeart/2005/8/layout/default"/>
    <dgm:cxn modelId="{7B132163-3E3F-419D-A624-4355DCD0670B}" type="presParOf" srcId="{675CD446-A28C-4A98-A568-7685FD30B962}" destId="{F436FA66-E77F-4B3B-8824-1C37F96AF403}" srcOrd="13" destOrd="0" presId="urn:microsoft.com/office/officeart/2005/8/layout/default"/>
    <dgm:cxn modelId="{CE90188C-9034-4BA7-AA0C-CD9EBA689167}" type="presParOf" srcId="{675CD446-A28C-4A98-A568-7685FD30B962}" destId="{87F94FFD-C7E6-4714-90D9-7CECA8C8CABC}" srcOrd="14" destOrd="0" presId="urn:microsoft.com/office/officeart/2005/8/layout/default"/>
    <dgm:cxn modelId="{461551C6-DB0D-4881-A5B2-2C24A132EA66}" type="presParOf" srcId="{675CD446-A28C-4A98-A568-7685FD30B962}" destId="{06F8B7CA-82A7-44A5-B2CC-313349E121F3}" srcOrd="15" destOrd="0" presId="urn:microsoft.com/office/officeart/2005/8/layout/default"/>
    <dgm:cxn modelId="{8B10416D-6642-431D-A70C-3B6113928D40}" type="presParOf" srcId="{675CD446-A28C-4A98-A568-7685FD30B962}" destId="{50898B0F-D9CE-4FB2-8E04-D7F8E6D68510}" srcOrd="16" destOrd="0" presId="urn:microsoft.com/office/officeart/2005/8/layout/default"/>
    <dgm:cxn modelId="{FDDC0449-21A9-4C57-B3C9-BED790949B0C}" type="presParOf" srcId="{675CD446-A28C-4A98-A568-7685FD30B962}" destId="{A3E74D52-7A9A-4EBA-9837-B2CC4B5891C0}" srcOrd="17" destOrd="0" presId="urn:microsoft.com/office/officeart/2005/8/layout/default"/>
    <dgm:cxn modelId="{4C479163-BDB2-431F-9993-8108F7C146D6}" type="presParOf" srcId="{675CD446-A28C-4A98-A568-7685FD30B962}" destId="{ACEB9264-7B93-4077-90F9-DA92410E0C3C}" srcOrd="18" destOrd="0" presId="urn:microsoft.com/office/officeart/2005/8/layout/default"/>
    <dgm:cxn modelId="{CDBD3B62-3F33-4854-B255-7C7A9D854DA7}" type="presParOf" srcId="{675CD446-A28C-4A98-A568-7685FD30B962}" destId="{52CD8228-3619-4A4D-8E63-D557929C6777}" srcOrd="19" destOrd="0" presId="urn:microsoft.com/office/officeart/2005/8/layout/default"/>
    <dgm:cxn modelId="{CFB6F786-344D-4D1F-92EF-375197D065E7}" type="presParOf" srcId="{675CD446-A28C-4A98-A568-7685FD30B962}" destId="{31F95DA7-9FFF-4AF6-8606-CC3ED5C77B82}" srcOrd="20" destOrd="0" presId="urn:microsoft.com/office/officeart/2005/8/layout/default"/>
    <dgm:cxn modelId="{EF383D2A-BC3F-4F52-9969-2649542D3A76}" type="presParOf" srcId="{675CD446-A28C-4A98-A568-7685FD30B962}" destId="{CE312B47-3235-43F2-87B6-CD1DE46E5EDC}" srcOrd="21" destOrd="0" presId="urn:microsoft.com/office/officeart/2005/8/layout/default"/>
    <dgm:cxn modelId="{A07A4A02-5D5F-475A-927C-474E239474FF}" type="presParOf" srcId="{675CD446-A28C-4A98-A568-7685FD30B962}" destId="{E52C018C-185C-4F45-8737-69A22EC0486B}" srcOrd="22" destOrd="0" presId="urn:microsoft.com/office/officeart/2005/8/layout/default"/>
    <dgm:cxn modelId="{CE74CE8D-27FF-4ACC-B8ED-040EB06C93C2}" type="presParOf" srcId="{675CD446-A28C-4A98-A568-7685FD30B962}" destId="{DDEC8E6C-3BED-4220-BD64-31DB740A43D7}" srcOrd="23" destOrd="0" presId="urn:microsoft.com/office/officeart/2005/8/layout/default"/>
    <dgm:cxn modelId="{2BC171BD-DF7F-44BB-A871-45ED2379E0C8}" type="presParOf" srcId="{675CD446-A28C-4A98-A568-7685FD30B962}" destId="{127DE31B-2AF8-49D4-BE29-A9C9A0EEFFD5}" srcOrd="24" destOrd="0" presId="urn:microsoft.com/office/officeart/2005/8/layout/default"/>
    <dgm:cxn modelId="{923449EC-F335-4FF4-AA86-DCE83E1EBBF7}" type="presParOf" srcId="{675CD446-A28C-4A98-A568-7685FD30B962}" destId="{BC36F6C6-FD8A-4AF3-BEA3-84CEF1FD9213}" srcOrd="25" destOrd="0" presId="urn:microsoft.com/office/officeart/2005/8/layout/default"/>
    <dgm:cxn modelId="{D021B30C-8158-4930-921E-11CF12463746}" type="presParOf" srcId="{675CD446-A28C-4A98-A568-7685FD30B962}" destId="{125E5C15-C01E-4946-816D-DCAEA9B9004D}" srcOrd="26" destOrd="0" presId="urn:microsoft.com/office/officeart/2005/8/layout/default"/>
    <dgm:cxn modelId="{6DF6AADF-8B31-43A6-9927-DD3DA0C22E5B}" type="presParOf" srcId="{675CD446-A28C-4A98-A568-7685FD30B962}" destId="{1B3B3C05-3B65-4447-AFA9-46C7AED7683D}" srcOrd="27" destOrd="0" presId="urn:microsoft.com/office/officeart/2005/8/layout/default"/>
    <dgm:cxn modelId="{D29E1036-BCB8-419A-B0D4-C9F964CA121F}" type="presParOf" srcId="{675CD446-A28C-4A98-A568-7685FD30B962}" destId="{C56EB139-C03F-4D72-A387-2113D04B0CBA}" srcOrd="28" destOrd="0" presId="urn:microsoft.com/office/officeart/2005/8/layout/default"/>
    <dgm:cxn modelId="{D95A8D6D-4EF5-446D-8667-F7359E60326D}" type="presParOf" srcId="{675CD446-A28C-4A98-A568-7685FD30B962}" destId="{FE1AB562-EEE0-425D-B94B-D922B04E666A}" srcOrd="29" destOrd="0" presId="urn:microsoft.com/office/officeart/2005/8/layout/default"/>
    <dgm:cxn modelId="{25062E16-8474-4DD3-898E-D895D09E7FDF}" type="presParOf" srcId="{675CD446-A28C-4A98-A568-7685FD30B962}" destId="{AF69477B-6B03-4B1A-9733-45D980DC9CD5}" srcOrd="30" destOrd="0" presId="urn:microsoft.com/office/officeart/2005/8/layout/default"/>
    <dgm:cxn modelId="{68434548-9A49-48F4-A781-EEFF8656B6E5}" type="presParOf" srcId="{675CD446-A28C-4A98-A568-7685FD30B962}" destId="{94938CB9-87BA-4A2B-A9FB-D378A3D81CFD}" srcOrd="31" destOrd="0" presId="urn:microsoft.com/office/officeart/2005/8/layout/default"/>
    <dgm:cxn modelId="{6E3FD2F4-4D8E-4B6D-A7A5-0514B69EE712}" type="presParOf" srcId="{675CD446-A28C-4A98-A568-7685FD30B962}" destId="{4CDB2F0A-8D28-440E-9394-E7892C7C38BC}" srcOrd="32" destOrd="0" presId="urn:microsoft.com/office/officeart/2005/8/layout/default"/>
    <dgm:cxn modelId="{B6804D6D-F17D-4A28-BCEA-48F56188A743}" type="presParOf" srcId="{675CD446-A28C-4A98-A568-7685FD30B962}" destId="{2220D9D0-B513-4081-9DD4-B145179FC703}" srcOrd="33" destOrd="0" presId="urn:microsoft.com/office/officeart/2005/8/layout/default"/>
    <dgm:cxn modelId="{BB9EC380-805E-4440-8C59-D31E7B6BD536}" type="presParOf" srcId="{675CD446-A28C-4A98-A568-7685FD30B962}" destId="{06CD0917-BF28-440F-BD9E-C53161B1A107}" srcOrd="34" destOrd="0" presId="urn:microsoft.com/office/officeart/2005/8/layout/default"/>
    <dgm:cxn modelId="{A96AD734-438C-4258-9A5E-8BEB6B25CC46}" type="presParOf" srcId="{675CD446-A28C-4A98-A568-7685FD30B962}" destId="{9D89E40C-94F0-4EE4-B7E4-414458EAB449}" srcOrd="35" destOrd="0" presId="urn:microsoft.com/office/officeart/2005/8/layout/default"/>
    <dgm:cxn modelId="{0FDD4C78-A0C3-4DAF-A601-9786CDF8AECC}" type="presParOf" srcId="{675CD446-A28C-4A98-A568-7685FD30B962}" destId="{B5212B59-8297-4A36-8ECA-C43800A4ECFC}" srcOrd="3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54E225-4016-4D64-8D55-3226D9A58E90}">
      <dsp:nvSpPr>
        <dsp:cNvPr id="0" name=""/>
        <dsp:cNvSpPr/>
      </dsp:nvSpPr>
      <dsp:spPr>
        <a:xfrm>
          <a:off x="275147" y="1288"/>
          <a:ext cx="1624575" cy="97474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>
              <a:solidFill>
                <a:schemeClr val="tx1"/>
              </a:solidFill>
            </a:rPr>
            <a:t>Азовская улица </a:t>
          </a:r>
        </a:p>
      </dsp:txBody>
      <dsp:txXfrm>
        <a:off x="275147" y="1288"/>
        <a:ext cx="1624575" cy="974745"/>
      </dsp:txXfrm>
    </dsp:sp>
    <dsp:sp modelId="{0C1067E0-03DF-4AB4-BB4B-6FBF8EFAE988}">
      <dsp:nvSpPr>
        <dsp:cNvPr id="0" name=""/>
        <dsp:cNvSpPr/>
      </dsp:nvSpPr>
      <dsp:spPr>
        <a:xfrm>
          <a:off x="2062180" y="1288"/>
          <a:ext cx="1624575" cy="974745"/>
        </a:xfrm>
        <a:prstGeom prst="rect">
          <a:avLst/>
        </a:prstGeom>
        <a:solidFill>
          <a:schemeClr val="accent4">
            <a:hueOff val="577538"/>
            <a:satOff val="-2665"/>
            <a:lumOff val="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>
              <a:solidFill>
                <a:schemeClr val="tx1">
                  <a:lumMod val="95000"/>
                  <a:lumOff val="5000"/>
                </a:schemeClr>
              </a:solidFill>
            </a:rPr>
            <a:t>Балаклавский проспект </a:t>
          </a:r>
        </a:p>
      </dsp:txBody>
      <dsp:txXfrm>
        <a:off x="2062180" y="1288"/>
        <a:ext cx="1624575" cy="974745"/>
      </dsp:txXfrm>
    </dsp:sp>
    <dsp:sp modelId="{3E1518AD-21B9-4DE3-BF01-633E5A4922CA}">
      <dsp:nvSpPr>
        <dsp:cNvPr id="0" name=""/>
        <dsp:cNvSpPr/>
      </dsp:nvSpPr>
      <dsp:spPr>
        <a:xfrm>
          <a:off x="3849212" y="1288"/>
          <a:ext cx="1624575" cy="974745"/>
        </a:xfrm>
        <a:prstGeom prst="rect">
          <a:avLst/>
        </a:prstGeom>
        <a:solidFill>
          <a:schemeClr val="accent4">
            <a:hueOff val="1155077"/>
            <a:satOff val="-5330"/>
            <a:lumOff val="1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>
              <a:solidFill>
                <a:schemeClr val="tx1">
                  <a:lumMod val="95000"/>
                  <a:lumOff val="5000"/>
                </a:schemeClr>
              </a:solidFill>
            </a:rPr>
            <a:t>Болотниковская улица </a:t>
          </a:r>
        </a:p>
      </dsp:txBody>
      <dsp:txXfrm>
        <a:off x="3849212" y="1288"/>
        <a:ext cx="1624575" cy="974745"/>
      </dsp:txXfrm>
    </dsp:sp>
    <dsp:sp modelId="{EB72DFF2-0AE7-47C5-B843-8B31D1641851}">
      <dsp:nvSpPr>
        <dsp:cNvPr id="0" name=""/>
        <dsp:cNvSpPr/>
      </dsp:nvSpPr>
      <dsp:spPr>
        <a:xfrm>
          <a:off x="5636245" y="1288"/>
          <a:ext cx="1624575" cy="974745"/>
        </a:xfrm>
        <a:prstGeom prst="rect">
          <a:avLst/>
        </a:prstGeom>
        <a:solidFill>
          <a:schemeClr val="accent4">
            <a:hueOff val="1732615"/>
            <a:satOff val="-7995"/>
            <a:lumOff val="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chemeClr val="tx1">
                  <a:lumMod val="95000"/>
                  <a:lumOff val="5000"/>
                </a:schemeClr>
              </a:solidFill>
            </a:rPr>
            <a:t>Большая Юшуньская улица </a:t>
          </a:r>
        </a:p>
      </dsp:txBody>
      <dsp:txXfrm>
        <a:off x="5636245" y="1288"/>
        <a:ext cx="1624575" cy="974745"/>
      </dsp:txXfrm>
    </dsp:sp>
    <dsp:sp modelId="{FD2245BF-813E-4012-A499-EA61B526D5B5}">
      <dsp:nvSpPr>
        <dsp:cNvPr id="0" name=""/>
        <dsp:cNvSpPr/>
      </dsp:nvSpPr>
      <dsp:spPr>
        <a:xfrm>
          <a:off x="390857" y="1210827"/>
          <a:ext cx="1603406" cy="993070"/>
        </a:xfrm>
        <a:prstGeom prst="rect">
          <a:avLst/>
        </a:prstGeom>
        <a:solidFill>
          <a:schemeClr val="accent4">
            <a:hueOff val="2310154"/>
            <a:satOff val="-10660"/>
            <a:lumOff val="3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tx1">
                  <a:lumMod val="95000"/>
                  <a:lumOff val="5000"/>
                </a:schemeClr>
              </a:solidFill>
            </a:rPr>
            <a:t>Внутренний проезд </a:t>
          </a:r>
        </a:p>
      </dsp:txBody>
      <dsp:txXfrm>
        <a:off x="390857" y="1210827"/>
        <a:ext cx="1603406" cy="993070"/>
      </dsp:txXfrm>
    </dsp:sp>
    <dsp:sp modelId="{4F3967F3-0128-4D42-BA16-D9216E0FD67C}">
      <dsp:nvSpPr>
        <dsp:cNvPr id="0" name=""/>
        <dsp:cNvSpPr/>
      </dsp:nvSpPr>
      <dsp:spPr>
        <a:xfrm>
          <a:off x="2051596" y="1147653"/>
          <a:ext cx="1624575" cy="974745"/>
        </a:xfrm>
        <a:prstGeom prst="rect">
          <a:avLst/>
        </a:prstGeom>
        <a:solidFill>
          <a:schemeClr val="accent4">
            <a:hueOff val="2887692"/>
            <a:satOff val="-13324"/>
            <a:lumOff val="4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tx1">
                  <a:lumMod val="95000"/>
                  <a:lumOff val="5000"/>
                </a:schemeClr>
              </a:solidFill>
            </a:rPr>
            <a:t>Каховка улица </a:t>
          </a:r>
        </a:p>
      </dsp:txBody>
      <dsp:txXfrm>
        <a:off x="2051596" y="1147653"/>
        <a:ext cx="1624575" cy="974745"/>
      </dsp:txXfrm>
    </dsp:sp>
    <dsp:sp modelId="{6A2322D2-7A4B-4A8F-8800-FBC8168BB1B2}">
      <dsp:nvSpPr>
        <dsp:cNvPr id="0" name=""/>
        <dsp:cNvSpPr/>
      </dsp:nvSpPr>
      <dsp:spPr>
        <a:xfrm>
          <a:off x="3838628" y="1147653"/>
          <a:ext cx="1624575" cy="974745"/>
        </a:xfrm>
        <a:prstGeom prst="rect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>
              <a:solidFill>
                <a:schemeClr val="tx1">
                  <a:lumMod val="95000"/>
                  <a:lumOff val="5000"/>
                </a:schemeClr>
              </a:solidFill>
            </a:rPr>
            <a:t>Керченская улица </a:t>
          </a:r>
        </a:p>
      </dsp:txBody>
      <dsp:txXfrm>
        <a:off x="3838628" y="1147653"/>
        <a:ext cx="1624575" cy="974745"/>
      </dsp:txXfrm>
    </dsp:sp>
    <dsp:sp modelId="{87F94FFD-C7E6-4714-90D9-7CECA8C8CABC}">
      <dsp:nvSpPr>
        <dsp:cNvPr id="0" name=""/>
        <dsp:cNvSpPr/>
      </dsp:nvSpPr>
      <dsp:spPr>
        <a:xfrm>
          <a:off x="5625661" y="1147653"/>
          <a:ext cx="1624575" cy="974745"/>
        </a:xfrm>
        <a:prstGeom prst="rect">
          <a:avLst/>
        </a:prstGeom>
        <a:solidFill>
          <a:schemeClr val="accent4">
            <a:hueOff val="4042769"/>
            <a:satOff val="-18654"/>
            <a:lumOff val="68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tx1">
                  <a:lumMod val="95000"/>
                  <a:lumOff val="5000"/>
                </a:schemeClr>
              </a:solidFill>
            </a:rPr>
            <a:t>Малая Юшуньская улица </a:t>
          </a:r>
        </a:p>
      </dsp:txBody>
      <dsp:txXfrm>
        <a:off x="5625661" y="1147653"/>
        <a:ext cx="1624575" cy="974745"/>
      </dsp:txXfrm>
    </dsp:sp>
    <dsp:sp modelId="{50898B0F-D9CE-4FB2-8E04-D7F8E6D68510}">
      <dsp:nvSpPr>
        <dsp:cNvPr id="0" name=""/>
        <dsp:cNvSpPr/>
      </dsp:nvSpPr>
      <dsp:spPr>
        <a:xfrm>
          <a:off x="372134" y="2284856"/>
          <a:ext cx="1624575" cy="974745"/>
        </a:xfrm>
        <a:prstGeom prst="rect">
          <a:avLst/>
        </a:prstGeom>
        <a:solidFill>
          <a:schemeClr val="accent4">
            <a:hueOff val="4620308"/>
            <a:satOff val="-21319"/>
            <a:lumOff val="7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tx1">
                  <a:lumMod val="95000"/>
                  <a:lumOff val="5000"/>
                </a:schemeClr>
              </a:solidFill>
            </a:rPr>
            <a:t>Нахимовский проспект </a:t>
          </a:r>
        </a:p>
      </dsp:txBody>
      <dsp:txXfrm>
        <a:off x="372134" y="2284856"/>
        <a:ext cx="1624575" cy="974745"/>
      </dsp:txXfrm>
    </dsp:sp>
    <dsp:sp modelId="{ACEB9264-7B93-4077-90F9-DA92410E0C3C}">
      <dsp:nvSpPr>
        <dsp:cNvPr id="0" name=""/>
        <dsp:cNvSpPr/>
      </dsp:nvSpPr>
      <dsp:spPr>
        <a:xfrm>
          <a:off x="2062180" y="2294019"/>
          <a:ext cx="1624575" cy="974745"/>
        </a:xfrm>
        <a:prstGeom prst="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tx1">
                  <a:lumMod val="95000"/>
                  <a:lumOff val="5000"/>
                </a:schemeClr>
              </a:solidFill>
            </a:rPr>
            <a:t>Одесская улица </a:t>
          </a:r>
        </a:p>
      </dsp:txBody>
      <dsp:txXfrm>
        <a:off x="2062180" y="2294019"/>
        <a:ext cx="1624575" cy="974745"/>
      </dsp:txXfrm>
    </dsp:sp>
    <dsp:sp modelId="{31F95DA7-9FFF-4AF6-8606-CC3ED5C77B82}">
      <dsp:nvSpPr>
        <dsp:cNvPr id="0" name=""/>
        <dsp:cNvSpPr/>
      </dsp:nvSpPr>
      <dsp:spPr>
        <a:xfrm>
          <a:off x="3855142" y="2269309"/>
          <a:ext cx="1624575" cy="974745"/>
        </a:xfrm>
        <a:prstGeom prst="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tx1">
                  <a:lumMod val="95000"/>
                  <a:lumOff val="5000"/>
                </a:schemeClr>
              </a:solidFill>
            </a:rPr>
            <a:t>Перекопская улица </a:t>
          </a:r>
        </a:p>
      </dsp:txBody>
      <dsp:txXfrm>
        <a:off x="3855142" y="2269309"/>
        <a:ext cx="1624575" cy="974745"/>
      </dsp:txXfrm>
    </dsp:sp>
    <dsp:sp modelId="{E52C018C-185C-4F45-8737-69A22EC0486B}">
      <dsp:nvSpPr>
        <dsp:cNvPr id="0" name=""/>
        <dsp:cNvSpPr/>
      </dsp:nvSpPr>
      <dsp:spPr>
        <a:xfrm>
          <a:off x="5636245" y="2294019"/>
          <a:ext cx="1624575" cy="974745"/>
        </a:xfrm>
        <a:prstGeom prst="rect">
          <a:avLst/>
        </a:prstGeom>
        <a:solidFill>
          <a:schemeClr val="accent4">
            <a:hueOff val="6352923"/>
            <a:satOff val="-29314"/>
            <a:lumOff val="107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chemeClr val="tx1">
                  <a:lumMod val="95000"/>
                  <a:lumOff val="5000"/>
                </a:schemeClr>
              </a:solidFill>
            </a:rPr>
            <a:t>Севастопольская площадь </a:t>
          </a:r>
        </a:p>
      </dsp:txBody>
      <dsp:txXfrm>
        <a:off x="5636245" y="2294019"/>
        <a:ext cx="1624575" cy="974745"/>
      </dsp:txXfrm>
    </dsp:sp>
    <dsp:sp modelId="{127DE31B-2AF8-49D4-BE29-A9C9A0EEFFD5}">
      <dsp:nvSpPr>
        <dsp:cNvPr id="0" name=""/>
        <dsp:cNvSpPr/>
      </dsp:nvSpPr>
      <dsp:spPr>
        <a:xfrm>
          <a:off x="275147" y="3431221"/>
          <a:ext cx="1624575" cy="974745"/>
        </a:xfrm>
        <a:prstGeom prst="rect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chemeClr val="tx1">
                  <a:lumMod val="95000"/>
                  <a:lumOff val="5000"/>
                </a:schemeClr>
              </a:solidFill>
            </a:rPr>
            <a:t>Севастопольский проспект </a:t>
          </a:r>
        </a:p>
      </dsp:txBody>
      <dsp:txXfrm>
        <a:off x="275147" y="3431221"/>
        <a:ext cx="1624575" cy="974745"/>
      </dsp:txXfrm>
    </dsp:sp>
    <dsp:sp modelId="{125E5C15-C01E-4946-816D-DCAEA9B9004D}">
      <dsp:nvSpPr>
        <dsp:cNvPr id="0" name=""/>
        <dsp:cNvSpPr/>
      </dsp:nvSpPr>
      <dsp:spPr>
        <a:xfrm>
          <a:off x="2062180" y="3431221"/>
          <a:ext cx="1624575" cy="974745"/>
        </a:xfrm>
        <a:prstGeom prst="rect">
          <a:avLst/>
        </a:prstGeom>
        <a:solidFill>
          <a:schemeClr val="accent4">
            <a:hueOff val="7508000"/>
            <a:satOff val="-34644"/>
            <a:lumOff val="12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tx1">
                  <a:lumMod val="95000"/>
                  <a:lumOff val="5000"/>
                </a:schemeClr>
              </a:solidFill>
            </a:rPr>
            <a:t>Сивашская улица </a:t>
          </a:r>
        </a:p>
      </dsp:txBody>
      <dsp:txXfrm>
        <a:off x="2062180" y="3431221"/>
        <a:ext cx="1624575" cy="974745"/>
      </dsp:txXfrm>
    </dsp:sp>
    <dsp:sp modelId="{C56EB139-C03F-4D72-A387-2113D04B0CBA}">
      <dsp:nvSpPr>
        <dsp:cNvPr id="0" name=""/>
        <dsp:cNvSpPr/>
      </dsp:nvSpPr>
      <dsp:spPr>
        <a:xfrm>
          <a:off x="3849212" y="3431221"/>
          <a:ext cx="1624575" cy="974745"/>
        </a:xfrm>
        <a:prstGeom prst="rect">
          <a:avLst/>
        </a:prstGeom>
        <a:solidFill>
          <a:schemeClr val="accent4">
            <a:hueOff val="8085538"/>
            <a:satOff val="-37308"/>
            <a:lumOff val="137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>
              <a:solidFill>
                <a:schemeClr val="tx1">
                  <a:lumMod val="95000"/>
                  <a:lumOff val="5000"/>
                </a:schemeClr>
              </a:solidFill>
            </a:rPr>
            <a:t>Симферопольский бульвар </a:t>
          </a:r>
        </a:p>
      </dsp:txBody>
      <dsp:txXfrm>
        <a:off x="3849212" y="3431221"/>
        <a:ext cx="1624575" cy="974745"/>
      </dsp:txXfrm>
    </dsp:sp>
    <dsp:sp modelId="{AF69477B-6B03-4B1A-9733-45D980DC9CD5}">
      <dsp:nvSpPr>
        <dsp:cNvPr id="0" name=""/>
        <dsp:cNvSpPr/>
      </dsp:nvSpPr>
      <dsp:spPr>
        <a:xfrm>
          <a:off x="5636245" y="3431221"/>
          <a:ext cx="1624575" cy="974745"/>
        </a:xfrm>
        <a:prstGeom prst="rect">
          <a:avLst/>
        </a:prstGeom>
        <a:solidFill>
          <a:schemeClr val="accent4">
            <a:hueOff val="8663077"/>
            <a:satOff val="-39973"/>
            <a:lumOff val="1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tx1">
                  <a:lumMod val="95000"/>
                  <a:lumOff val="5000"/>
                </a:schemeClr>
              </a:solidFill>
            </a:rPr>
            <a:t>Фруктовая улица </a:t>
          </a:r>
        </a:p>
      </dsp:txBody>
      <dsp:txXfrm>
        <a:off x="5636245" y="3431221"/>
        <a:ext cx="1624575" cy="974745"/>
      </dsp:txXfrm>
    </dsp:sp>
    <dsp:sp modelId="{4CDB2F0A-8D28-440E-9394-E7892C7C38BC}">
      <dsp:nvSpPr>
        <dsp:cNvPr id="0" name=""/>
        <dsp:cNvSpPr/>
      </dsp:nvSpPr>
      <dsp:spPr>
        <a:xfrm>
          <a:off x="1168663" y="4568424"/>
          <a:ext cx="1624575" cy="974745"/>
        </a:xfrm>
        <a:prstGeom prst="rect">
          <a:avLst/>
        </a:prstGeom>
        <a:solidFill>
          <a:schemeClr val="accent4">
            <a:hueOff val="9240615"/>
            <a:satOff val="-42638"/>
            <a:lumOff val="15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tx1">
                  <a:lumMod val="95000"/>
                  <a:lumOff val="5000"/>
                </a:schemeClr>
              </a:solidFill>
            </a:rPr>
            <a:t>Херсонская улица </a:t>
          </a:r>
        </a:p>
      </dsp:txBody>
      <dsp:txXfrm>
        <a:off x="1168663" y="4568424"/>
        <a:ext cx="1624575" cy="974745"/>
      </dsp:txXfrm>
    </dsp:sp>
    <dsp:sp modelId="{06CD0917-BF28-440F-BD9E-C53161B1A107}">
      <dsp:nvSpPr>
        <dsp:cNvPr id="0" name=""/>
        <dsp:cNvSpPr/>
      </dsp:nvSpPr>
      <dsp:spPr>
        <a:xfrm>
          <a:off x="2955696" y="4568424"/>
          <a:ext cx="1624575" cy="974745"/>
        </a:xfrm>
        <a:prstGeom prst="rect">
          <a:avLst/>
        </a:prstGeom>
        <a:solidFill>
          <a:schemeClr val="accent4">
            <a:hueOff val="9818154"/>
            <a:satOff val="-45303"/>
            <a:lumOff val="166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tx1">
                  <a:lumMod val="95000"/>
                  <a:lumOff val="5000"/>
                </a:schemeClr>
              </a:solidFill>
            </a:rPr>
            <a:t>Черноморский бульвар </a:t>
          </a:r>
        </a:p>
      </dsp:txBody>
      <dsp:txXfrm>
        <a:off x="2955696" y="4568424"/>
        <a:ext cx="1624575" cy="974745"/>
      </dsp:txXfrm>
    </dsp:sp>
    <dsp:sp modelId="{B5212B59-8297-4A36-8ECA-C43800A4ECFC}">
      <dsp:nvSpPr>
        <dsp:cNvPr id="0" name=""/>
        <dsp:cNvSpPr/>
      </dsp:nvSpPr>
      <dsp:spPr>
        <a:xfrm>
          <a:off x="4742729" y="4568424"/>
          <a:ext cx="1624575" cy="974745"/>
        </a:xfrm>
        <a:prstGeom prst="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tx1">
                  <a:lumMod val="95000"/>
                  <a:lumOff val="5000"/>
                </a:schemeClr>
              </a:solidFill>
            </a:rPr>
            <a:t>Чонгарский бульвар </a:t>
          </a:r>
        </a:p>
      </dsp:txBody>
      <dsp:txXfrm>
        <a:off x="4742729" y="4568424"/>
        <a:ext cx="1624575" cy="9747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8D0DF-48D5-4684-8096-31748A7D21F7}" type="datetimeFigureOut">
              <a:rPr lang="ru-RU" smtClean="0"/>
              <a:t>30.07.2023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32C423-004B-4D5F-AD3F-0D2C02146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120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30.07.2023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74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30.07.2023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30.07.2023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074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30.07.2023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265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30.07.2023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50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30.07.2023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08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30.07.2023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00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30.07.2023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5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30.07.2023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2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30.07.2023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01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30.07.2023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4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t>30.07.2023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 txBox="1">
            <a:spLocks/>
          </p:cNvSpPr>
          <p:nvPr/>
        </p:nvSpPr>
        <p:spPr>
          <a:xfrm>
            <a:off x="1469091" y="159657"/>
            <a:ext cx="6152030" cy="32693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6000" b="1" dirty="0">
              <a:ln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  <a:p>
            <a:endParaRPr lang="ru-RU" sz="6000" b="1" dirty="0">
              <a:ln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15" name="Подзаголовок 2"/>
          <p:cNvSpPr txBox="1">
            <a:spLocks/>
          </p:cNvSpPr>
          <p:nvPr/>
        </p:nvSpPr>
        <p:spPr>
          <a:xfrm>
            <a:off x="194982" y="6084153"/>
            <a:ext cx="5150224" cy="4858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ln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</a:t>
            </a:r>
            <a:endParaRPr lang="ru-RU" sz="2400" b="1" dirty="0">
              <a:ln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445" y="0"/>
            <a:ext cx="9234209" cy="69256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948011" y="1319867"/>
            <a:ext cx="6376468" cy="1893160"/>
          </a:xfrm>
        </p:spPr>
        <p:txBody>
          <a:bodyPr>
            <a:normAutofit/>
          </a:bodyPr>
          <a:lstStyle/>
          <a:p>
            <a:pPr lvl="0" algn="ctr" defTabSz="914400">
              <a:lnSpc>
                <a:spcPct val="100000"/>
              </a:lnSpc>
              <a:spcBef>
                <a:spcPts val="0"/>
              </a:spcBef>
            </a:pPr>
            <a:r>
              <a:rPr lang="ru-RU" sz="4800" b="1" dirty="0" smtClean="0">
                <a:ln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    </a:t>
            </a:r>
            <a:endParaRPr lang="ru-RU" sz="6000" b="1" dirty="0">
              <a:ln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F30764FA-A255-43D5-AA97-097196B2BF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7483"/>
          <a:stretch/>
        </p:blipFill>
        <p:spPr>
          <a:xfrm>
            <a:off x="1679233" y="180423"/>
            <a:ext cx="7331946" cy="656480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9436091" y="685558"/>
            <a:ext cx="837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 smtClean="0">
              <a:ln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endParaRPr lang="ru-RU" sz="20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ln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80692" y="-135484"/>
            <a:ext cx="693683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 err="1">
                <a:solidFill>
                  <a:srgbClr val="C00000"/>
                </a:solidFill>
              </a:rPr>
              <a:t>Зюзино</a:t>
            </a:r>
            <a:r>
              <a:rPr lang="ru-RU" sz="8000" b="1" dirty="0">
                <a:solidFill>
                  <a:srgbClr val="C00000"/>
                </a:solidFill>
              </a:rPr>
              <a:t> в котором мы живем сегодня</a:t>
            </a:r>
          </a:p>
        </p:txBody>
      </p:sp>
    </p:spTree>
    <p:extLst>
      <p:ext uri="{BB962C8B-B14F-4D97-AF65-F5344CB8AC3E}">
        <p14:creationId xmlns:p14="http://schemas.microsoft.com/office/powerpoint/2010/main" val="169383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8F61C4-6644-42AE-A1FC-8A44C458F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/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/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/>
            </a:r>
            <a:br>
              <a:rPr lang="ru-RU" b="1" dirty="0">
                <a:solidFill>
                  <a:srgbClr val="C00000"/>
                </a:solidFill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3402" y="-209322"/>
            <a:ext cx="9650804" cy="743776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612571" y="132917"/>
            <a:ext cx="63616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Зюзино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– мой район</a:t>
            </a:r>
            <a:r>
              <a:rPr lang="ru-RU" sz="3300" b="1" dirty="0">
                <a:solidFill>
                  <a:srgbClr val="C00000"/>
                </a:solidFill>
                <a:latin typeface="Calibri Light" panose="020F0302020204030204"/>
                <a:ea typeface="+mj-ea"/>
                <a:cs typeface="+mj-cs"/>
              </a:rPr>
              <a:t/>
            </a:r>
            <a:br>
              <a:rPr lang="ru-RU" sz="3300" b="1" dirty="0">
                <a:solidFill>
                  <a:srgbClr val="C00000"/>
                </a:solidFill>
                <a:latin typeface="Calibri Light" panose="020F0302020204030204"/>
                <a:ea typeface="+mj-ea"/>
                <a:cs typeface="+mj-cs"/>
              </a:rPr>
            </a:b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02675" y="1288457"/>
            <a:ext cx="6947807" cy="526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57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8F61C4-6644-42AE-A1FC-8A44C458F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/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/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/>
            </a:r>
            <a:br>
              <a:rPr lang="ru-RU" b="1" dirty="0">
                <a:solidFill>
                  <a:srgbClr val="C00000"/>
                </a:solidFill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3402" y="-202909"/>
            <a:ext cx="9650804" cy="728258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612571" y="132917"/>
            <a:ext cx="63616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r>
              <a:rPr lang="ru-RU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Зюзино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– мой район</a:t>
            </a:r>
            <a:r>
              <a:rPr lang="ru-RU" sz="3300" b="1" dirty="0">
                <a:solidFill>
                  <a:srgbClr val="C00000"/>
                </a:solidFill>
                <a:latin typeface="Calibri Light" panose="020F0302020204030204"/>
                <a:ea typeface="+mj-ea"/>
                <a:cs typeface="+mj-cs"/>
              </a:rPr>
              <a:t/>
            </a:r>
            <a:br>
              <a:rPr lang="ru-RU" sz="3300" b="1" dirty="0">
                <a:solidFill>
                  <a:srgbClr val="C00000"/>
                </a:solidFill>
                <a:latin typeface="Calibri Light" panose="020F0302020204030204"/>
                <a:ea typeface="+mj-ea"/>
                <a:cs typeface="+mj-cs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12571" y="2149160"/>
            <a:ext cx="2715441" cy="128150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" name="Picture 2" descr="Зюзино район москв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509" y="1441788"/>
            <a:ext cx="7067006" cy="511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80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8F61C4-6644-42AE-A1FC-8A44C458F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/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/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/>
            </a:r>
            <a:br>
              <a:rPr lang="ru-RU" b="1" dirty="0">
                <a:solidFill>
                  <a:srgbClr val="C00000"/>
                </a:solidFill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3491" y="-277091"/>
            <a:ext cx="9670981" cy="730134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612571" y="132917"/>
            <a:ext cx="63616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Зюзино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– мой район</a:t>
            </a:r>
            <a:r>
              <a:rPr lang="ru-RU" sz="3300" b="1" dirty="0">
                <a:solidFill>
                  <a:srgbClr val="C00000"/>
                </a:solidFill>
                <a:latin typeface="Calibri Light" panose="020F0302020204030204"/>
                <a:ea typeface="+mj-ea"/>
                <a:cs typeface="+mj-cs"/>
              </a:rPr>
              <a:t/>
            </a:r>
            <a:br>
              <a:rPr lang="ru-RU" sz="3300" b="1" dirty="0">
                <a:solidFill>
                  <a:srgbClr val="C00000"/>
                </a:solidFill>
                <a:latin typeface="Calibri Light" panose="020F0302020204030204"/>
                <a:ea typeface="+mj-ea"/>
                <a:cs typeface="+mj-cs"/>
              </a:rPr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313" y="1411505"/>
            <a:ext cx="7081702" cy="5115644"/>
          </a:xfrm>
        </p:spPr>
      </p:pic>
    </p:spTree>
    <p:extLst>
      <p:ext uri="{BB962C8B-B14F-4D97-AF65-F5344CB8AC3E}">
        <p14:creationId xmlns:p14="http://schemas.microsoft.com/office/powerpoint/2010/main" val="326574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469091" y="159657"/>
            <a:ext cx="6152030" cy="32693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6000" b="1" dirty="0">
              <a:ln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  <a:p>
            <a:r>
              <a:rPr lang="ru-RU" sz="2000" b="1" dirty="0"/>
              <a:t>ГБОУ школа 1279 «Эврика»</a:t>
            </a:r>
          </a:p>
          <a:p>
            <a:endParaRPr lang="ru-RU" sz="6000" b="1" dirty="0">
              <a:ln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15" name="Подзаголовок 2"/>
          <p:cNvSpPr txBox="1">
            <a:spLocks/>
          </p:cNvSpPr>
          <p:nvPr/>
        </p:nvSpPr>
        <p:spPr>
          <a:xfrm>
            <a:off x="194982" y="6084153"/>
            <a:ext cx="5150224" cy="48587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ln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Воспитатель: Вара Ольга Геннадьевна  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40458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aphicFrame>
        <p:nvGraphicFramePr>
          <p:cNvPr id="12" name="Объект 3">
            <a:extLst>
              <a:ext uri="{FF2B5EF4-FFF2-40B4-BE49-F238E27FC236}">
                <a16:creationId xmlns:a16="http://schemas.microsoft.com/office/drawing/2014/main" id="{4FB10306-2742-4780-8910-14BFC8AADA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7774493"/>
              </p:ext>
            </p:extLst>
          </p:nvPr>
        </p:nvGraphicFramePr>
        <p:xfrm>
          <a:off x="1396914" y="968308"/>
          <a:ext cx="7535968" cy="55444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94983" y="311537"/>
            <a:ext cx="8737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На территории района </a:t>
            </a:r>
            <a:r>
              <a:rPr lang="ru-RU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Зюзино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19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 улиц</a:t>
            </a:r>
          </a:p>
        </p:txBody>
      </p:sp>
    </p:spTree>
    <p:extLst>
      <p:ext uri="{BB962C8B-B14F-4D97-AF65-F5344CB8AC3E}">
        <p14:creationId xmlns:p14="http://schemas.microsoft.com/office/powerpoint/2010/main" val="40219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FB9E0-BBCF-4418-AB51-B4AE98380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08931"/>
          </a:xfrm>
        </p:spPr>
        <p:txBody>
          <a:bodyPr>
            <a:normAutofit/>
          </a:bodyPr>
          <a:lstStyle/>
          <a:p>
            <a:pPr algn="ctr"/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3402" y="-198444"/>
            <a:ext cx="9650804" cy="743776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29691" y="245069"/>
            <a:ext cx="56039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Храм Святых благоверных князей Бориса и Глеба на </a:t>
            </a:r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Перекопской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улице </a:t>
            </a:r>
            <a:endParaRPr lang="ru-RU" sz="3600" dirty="0"/>
          </a:p>
        </p:txBody>
      </p:sp>
      <p:pic>
        <p:nvPicPr>
          <p:cNvPr id="7" name="Объект 3">
            <a:extLst>
              <a:ext uri="{FF2B5EF4-FFF2-40B4-BE49-F238E27FC236}">
                <a16:creationId xmlns:a16="http://schemas.microsoft.com/office/drawing/2014/main" id="{BF4B4B62-2DA4-4426-B54A-5DF0F1B662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5530"/>
          <a:stretch/>
        </p:blipFill>
        <p:spPr>
          <a:xfrm>
            <a:off x="1866125" y="1999395"/>
            <a:ext cx="6951304" cy="478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10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7C1343C-9CA9-4636-8F57-5186DB7F8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15911"/>
          </a:xfrm>
        </p:spPr>
        <p:txBody>
          <a:bodyPr>
            <a:normAutofit fontScale="90000"/>
          </a:bodyPr>
          <a:lstStyle/>
          <a:p>
            <a:pPr algn="ctr"/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CE33F2D8-EC9A-40D8-920F-CD83DEEAAC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3426" y="6113417"/>
            <a:ext cx="1011420" cy="379457"/>
          </a:xfrm>
          <a:solidFill>
            <a:schemeClr val="accent2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3402" y="-212841"/>
            <a:ext cx="9650804" cy="7437765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6">
            <a:extLst>
              <a:ext uri="{FF2B5EF4-FFF2-40B4-BE49-F238E27FC236}">
                <a16:creationId xmlns:a16="http://schemas.microsoft.com/office/drawing/2014/main" id="{F6A52BF1-0F5A-40D3-8D28-637FB72FCC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549"/>
          <a:stretch/>
        </p:blipFill>
        <p:spPr>
          <a:xfrm>
            <a:off x="2127580" y="1585065"/>
            <a:ext cx="6768225" cy="516843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86872" y="130144"/>
            <a:ext cx="69608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Памятник «Героям Перекопа» 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Перекопской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улице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46734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320C52-D2B8-4925-8C5C-4E950357E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628650" y="1"/>
            <a:ext cx="7886700" cy="116114"/>
          </a:xfrm>
        </p:spPr>
        <p:txBody>
          <a:bodyPr>
            <a:normAutofit fontScale="90000"/>
          </a:bodyPr>
          <a:lstStyle/>
          <a:p>
            <a:pPr algn="ctr"/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63286" y="-423391"/>
            <a:ext cx="9470571" cy="743814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489164" y="-60754"/>
            <a:ext cx="7132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ea typeface="+mj-ea"/>
                <a:cs typeface="+mj-cs"/>
              </a:rPr>
              <a:t>Дворик на </a:t>
            </a:r>
            <a:r>
              <a:rPr lang="ru-RU" sz="3600" b="1" dirty="0" err="1">
                <a:solidFill>
                  <a:srgbClr val="C00000"/>
                </a:solidFill>
                <a:ea typeface="+mj-ea"/>
                <a:cs typeface="+mj-cs"/>
              </a:rPr>
              <a:t>Болотниковской</a:t>
            </a:r>
            <a:r>
              <a:rPr lang="ru-RU" sz="3600" b="1" dirty="0">
                <a:solidFill>
                  <a:srgbClr val="C00000"/>
                </a:solidFill>
                <a:ea typeface="+mj-ea"/>
                <a:cs typeface="+mj-cs"/>
              </a:rPr>
              <a:t> улице </a:t>
            </a:r>
            <a:endParaRPr lang="ru-RU" sz="36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2717" y="696261"/>
            <a:ext cx="3322608" cy="311506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E1DFEBE-7D64-4FC4-83E8-ECB5A3D399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915" b="14074"/>
          <a:stretch/>
        </p:blipFill>
        <p:spPr>
          <a:xfrm>
            <a:off x="5227013" y="600164"/>
            <a:ext cx="3734414" cy="321115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57C1837-1095-4A14-9C92-41C15A409A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71" t="30965" r="4860" b="6584"/>
          <a:stretch/>
        </p:blipFill>
        <p:spPr>
          <a:xfrm>
            <a:off x="2436067" y="3825908"/>
            <a:ext cx="5238513" cy="278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15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37B6FD-271B-4D78-9370-4B17F5426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23445"/>
          </a:xfrm>
        </p:spPr>
        <p:txBody>
          <a:bodyPr>
            <a:normAutofit/>
          </a:bodyPr>
          <a:lstStyle/>
          <a:p>
            <a:pPr algn="ctr"/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3402" y="-172318"/>
            <a:ext cx="9650804" cy="7437765"/>
          </a:xfrm>
          <a:prstGeom prst="rect">
            <a:avLst/>
          </a:prstGeom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id="{2CF2925C-1D3D-44C7-8FC6-699542BC24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16200" y="1626015"/>
            <a:ext cx="5478714" cy="495766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194560" y="178333"/>
            <a:ext cx="63207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Скульптура «Каховка» в районе д. 23 по улице Каховка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92447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AC5BD-1FF9-4921-94D8-50DFFCA37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5144"/>
            <a:ext cx="7886700" cy="899886"/>
          </a:xfrm>
        </p:spPr>
        <p:txBody>
          <a:bodyPr>
            <a:normAutofit/>
          </a:bodyPr>
          <a:lstStyle/>
          <a:p>
            <a:pPr algn="ctr"/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3537" y="-443345"/>
            <a:ext cx="9650804" cy="74972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844B118-465E-4D6E-88D0-A013EFC5D6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56" t="29182" r="14603" b="27106"/>
          <a:stretch/>
        </p:blipFill>
        <p:spPr>
          <a:xfrm>
            <a:off x="4095869" y="3713461"/>
            <a:ext cx="4949373" cy="303184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262473C-7E5C-412E-836D-2F5B122EA3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171" b="6567"/>
          <a:stretch/>
        </p:blipFill>
        <p:spPr>
          <a:xfrm>
            <a:off x="0" y="3862210"/>
            <a:ext cx="3846755" cy="2883099"/>
          </a:xfrm>
          <a:prstGeom prst="rect">
            <a:avLst/>
          </a:prstGeom>
        </p:spPr>
      </p:pic>
      <p:pic>
        <p:nvPicPr>
          <p:cNvPr id="10" name="Объект 3">
            <a:extLst>
              <a:ext uri="{FF2B5EF4-FFF2-40B4-BE49-F238E27FC236}">
                <a16:creationId xmlns:a16="http://schemas.microsoft.com/office/drawing/2014/main" id="{400CC457-7A9E-452C-84A9-BA549B9F8A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3505" t="17085" r="4821" b="23542"/>
          <a:stretch/>
        </p:blipFill>
        <p:spPr>
          <a:xfrm>
            <a:off x="3200701" y="1048234"/>
            <a:ext cx="5432516" cy="297706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729841" y="401903"/>
            <a:ext cx="61862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Arial" panose="020B0604020202020204" pitchFamily="34" charset="0"/>
              </a:rPr>
              <a:t>Зюзино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Arial" panose="020B0604020202020204" pitchFamily="34" charset="0"/>
              </a:rPr>
              <a:t>-Парк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 на улице Каховка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742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8F61C4-6644-42AE-A1FC-8A44C458F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/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/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/>
            </a:r>
            <a:br>
              <a:rPr lang="ru-RU" b="1" dirty="0">
                <a:solidFill>
                  <a:srgbClr val="C00000"/>
                </a:solidFill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3402" y="-209322"/>
            <a:ext cx="9650804" cy="7437765"/>
          </a:xfrm>
          <a:prstGeom prst="rect">
            <a:avLst/>
          </a:prstGeom>
        </p:spPr>
      </p:pic>
      <p:pic>
        <p:nvPicPr>
          <p:cNvPr id="6" name="Объект 3">
            <a:extLst>
              <a:ext uri="{FF2B5EF4-FFF2-40B4-BE49-F238E27FC236}">
                <a16:creationId xmlns:a16="http://schemas.microsoft.com/office/drawing/2014/main" id="{AC18149B-CF87-43DC-909A-9851398116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7330"/>
          <a:stretch/>
        </p:blipFill>
        <p:spPr>
          <a:xfrm>
            <a:off x="1906710" y="1610245"/>
            <a:ext cx="6976033" cy="471309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612571" y="132917"/>
            <a:ext cx="63616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Большой </a:t>
            </a:r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Чертановский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пруд на Балаклавском проспекте </a:t>
            </a:r>
            <a:r>
              <a:rPr lang="ru-RU" sz="3300" b="1" dirty="0">
                <a:solidFill>
                  <a:srgbClr val="C00000"/>
                </a:solidFill>
                <a:latin typeface="Calibri Light" panose="020F0302020204030204"/>
                <a:ea typeface="+mj-ea"/>
                <a:cs typeface="+mj-cs"/>
              </a:rPr>
              <a:t/>
            </a:r>
            <a:br>
              <a:rPr lang="ru-RU" sz="3300" b="1" dirty="0">
                <a:solidFill>
                  <a:srgbClr val="C00000"/>
                </a:solidFill>
                <a:latin typeface="Calibri Light" panose="020F0302020204030204"/>
                <a:ea typeface="+mj-ea"/>
                <a:cs typeface="+mj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074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</TotalTime>
  <Words>117</Words>
  <Application>Microsoft Office PowerPoint</Application>
  <PresentationFormat>Экран (4:3)</PresentationFormat>
  <Paragraphs>41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    </vt:lpstr>
      <vt:lpstr>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</vt:lpstr>
      <vt:lpstr>   </vt:lpstr>
      <vt:lpstr>  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Татьяна Сабирова</cp:lastModifiedBy>
  <cp:revision>105</cp:revision>
  <dcterms:created xsi:type="dcterms:W3CDTF">2014-11-21T11:00:06Z</dcterms:created>
  <dcterms:modified xsi:type="dcterms:W3CDTF">2023-07-30T15:55:17Z</dcterms:modified>
</cp:coreProperties>
</file>