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68" r:id="rId4"/>
    <p:sldId id="258" r:id="rId5"/>
    <p:sldId id="259" r:id="rId6"/>
    <p:sldId id="260" r:id="rId7"/>
    <p:sldId id="276" r:id="rId8"/>
    <p:sldId id="261" r:id="rId9"/>
    <p:sldId id="262" r:id="rId10"/>
    <p:sldId id="263" r:id="rId11"/>
    <p:sldId id="277" r:id="rId12"/>
    <p:sldId id="264" r:id="rId13"/>
    <p:sldId id="265" r:id="rId14"/>
    <p:sldId id="282" r:id="rId15"/>
    <p:sldId id="278" r:id="rId16"/>
    <p:sldId id="271" r:id="rId17"/>
    <p:sldId id="275" r:id="rId18"/>
    <p:sldId id="273" r:id="rId19"/>
    <p:sldId id="274" r:id="rId20"/>
    <p:sldId id="267" r:id="rId21"/>
    <p:sldId id="283" r:id="rId22"/>
    <p:sldId id="284" r:id="rId23"/>
    <p:sldId id="285" r:id="rId24"/>
    <p:sldId id="272" r:id="rId25"/>
    <p:sldId id="266" r:id="rId26"/>
    <p:sldId id="269" r:id="rId27"/>
    <p:sldId id="286" r:id="rId28"/>
    <p:sldId id="279" r:id="rId29"/>
    <p:sldId id="280" r:id="rId30"/>
    <p:sldId id="281" r:id="rId31"/>
    <p:sldId id="270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0436" autoAdjust="0"/>
  </p:normalViewPr>
  <p:slideViewPr>
    <p:cSldViewPr>
      <p:cViewPr varScale="1">
        <p:scale>
          <a:sx n="105" d="100"/>
          <a:sy n="105" d="100"/>
        </p:scale>
        <p:origin x="-17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66B7F-5ACB-4C8B-9238-1899B500FD62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75A7B-3737-4C82-AC52-06F0D5723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75A7B-3737-4C82-AC52-06F0D5723211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26334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Театрализованная игра - один из самых эффективных способов воздействия на ребенка</a:t>
            </a:r>
            <a:r>
              <a:rPr lang="ru-RU" b="0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3140968"/>
            <a:ext cx="7854696" cy="252028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err="1" smtClean="0"/>
              <a:t>Базулина</a:t>
            </a:r>
            <a:r>
              <a:rPr lang="ru-RU" dirty="0" smtClean="0"/>
              <a:t> Елена Александровна, </a:t>
            </a:r>
          </a:p>
          <a:p>
            <a:r>
              <a:rPr lang="ru-RU" dirty="0" smtClean="0"/>
              <a:t>учитель начальных классов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К семинару\IMG-a5a0f9763987aa34a337aff869bc7ec9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75025"/>
            <a:ext cx="8429684" cy="6322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332656"/>
            <a:ext cx="8229600" cy="3714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847928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Театрализованная деятельность повышает уровень общекультурного развития, на основе которого облегчается понимание художественного произведения, возникает эмоциональный отклик на него, у детей развивается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эмпатия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, умение ставить себя на его место в различных ситуациях, находить адекватные способы содействия.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19256" cy="1080120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Цель моей работы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- формирование творческой личности ребёнка средствами театральной педагогики, которые я использую для самораскрытия детей, делая акцент на развитие личностных качеств ученика.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IMG-07adfaa3e68050bcb7590cb3869d41f1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628800"/>
            <a:ext cx="8215370" cy="47213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80307_1253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428604"/>
            <a:ext cx="8215370" cy="61615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40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642919"/>
            <a:ext cx="7643866" cy="5681682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Наши достижения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71864"/>
          </a:xfrm>
        </p:spPr>
        <p:txBody>
          <a:bodyPr>
            <a:normAutofit fontScale="85000" lnSpcReduction="20000"/>
          </a:bodyPr>
          <a:lstStyle/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2014 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 – диплом 1 степени в 5 муниципальном конкурсе юных конферансье «На пути к успеху»,  </a:t>
            </a: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2017 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.- 2 место в 8  городском конкурсе юных конферансье «На пути к успеху»,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2019 г.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- 3 место в муниципальном этапе 12 открытого областного творческого конкурса-фестиваля «К чтению – через игру» в номинации «Театральное представление»,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2021 г.-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 место в муниципальном этапе 14 областного конкурса-фестиваля «К чтению - через игру» в номинации: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 Художественное слово»,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2021 г.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диплом 3 степени  в городском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онлайн-конкурсе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чтецов сказок В.И. Даля «Сказка сказывается»,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2021 г.-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сертификат участника регионального этапа Всероссийского международного фестиваля «Праздник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Эколят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молодых защитников природы» в номинации «Творческое выступление команд».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4864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Конкурс юных конферансье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«На пути к успеху»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171123_1351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196752"/>
            <a:ext cx="4009648" cy="54726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Городской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онлайн-конкурс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чтецов сказок В.И. Даля «Сказка сказывается»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WhatsApp Image 2022-02-22 at 21.31.3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25961" y="1772815"/>
            <a:ext cx="3950295" cy="48245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WhatsApp Image 2022-02-22 at 21.37.47 (1)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260648"/>
            <a:ext cx="4536505" cy="5381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WhatsApp Image 2022-02-22 at 21.37.46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196752"/>
            <a:ext cx="4320480" cy="5328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WhatsApp Image 2022-02-22 at 21.37.48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3" y="764705"/>
            <a:ext cx="3888432" cy="55598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WhatsApp Image 2022-02-22 at 21.37.47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764704"/>
            <a:ext cx="3888432" cy="5544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ed0d778ca08be16f892ab051987245f4--comedy-plaqu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31840" y="2564904"/>
            <a:ext cx="5688632" cy="4205206"/>
          </a:xfrm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467544" y="246130"/>
            <a:ext cx="806555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Потребность в общении - одна из самых главных в жизни человека и, особенно, ребёнка 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Приобретать коммуникативный опыт человек начинает с младенчества. Самый естественный путь его освоения - игра. Она присутствует в жизни ребёнка всю жизнь. Маленький человек, играя, постепенно изучает окружающий мир.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-b32d98c3e653eb1069a32e5def0d6846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8572560" cy="64294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6972320" cy="1000132"/>
          </a:xfrm>
        </p:spPr>
        <p:txBody>
          <a:bodyPr/>
          <a:lstStyle/>
          <a:p>
            <a:pPr algn="ctr"/>
            <a:r>
              <a:rPr lang="ru-RU" dirty="0" smtClean="0"/>
              <a:t>Наши афиши</a:t>
            </a:r>
            <a:endParaRPr lang="ru-RU" dirty="0"/>
          </a:p>
        </p:txBody>
      </p:sp>
      <p:pic>
        <p:nvPicPr>
          <p:cNvPr id="4" name="Содержимое 3" descr="IMG_42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357298"/>
            <a:ext cx="7215238" cy="5072098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259.jpg"/>
          <p:cNvPicPr>
            <a:picLocks noChangeAspect="1"/>
          </p:cNvPicPr>
          <p:nvPr/>
        </p:nvPicPr>
        <p:blipFill>
          <a:blip r:embed="rId2" cstate="print"/>
          <a:srcRect l="14001" t="4000" r="21000"/>
          <a:stretch>
            <a:fillRect/>
          </a:stretch>
        </p:blipFill>
        <p:spPr>
          <a:xfrm>
            <a:off x="1857356" y="428604"/>
            <a:ext cx="4643470" cy="585791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00132"/>
          </a:xfrm>
        </p:spPr>
        <p:txBody>
          <a:bodyPr/>
          <a:lstStyle/>
          <a:p>
            <a:pPr algn="ctr"/>
            <a:r>
              <a:rPr lang="ru-RU" dirty="0" smtClean="0"/>
              <a:t>Готовим  костюмы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4256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42844" y="1428736"/>
            <a:ext cx="4286280" cy="3286148"/>
          </a:xfrm>
        </p:spPr>
      </p:pic>
      <p:pic>
        <p:nvPicPr>
          <p:cNvPr id="8" name="Содержимое 7" descr="IMG_425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922191"/>
            <a:ext cx="4284693" cy="3507205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5450271797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64" cy="5143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5450265792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85794"/>
            <a:ext cx="9144000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Новый точечный рисунок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135"/>
          <a:stretch>
            <a:fillRect/>
          </a:stretch>
        </p:blipFill>
        <p:spPr>
          <a:xfrm>
            <a:off x="61757" y="285728"/>
            <a:ext cx="9082243" cy="60007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4260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0034" y="642918"/>
            <a:ext cx="3857652" cy="5711845"/>
          </a:xfrm>
        </p:spPr>
      </p:pic>
      <p:pic>
        <p:nvPicPr>
          <p:cNvPr id="6" name="Содержимое 5" descr="IMG_4261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0628" y="571480"/>
            <a:ext cx="3865816" cy="5783283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Искусство, в частности театр, растит активного, самостоятельного человека, не теряющегося в потоке современной жизни. </a:t>
            </a:r>
          </a:p>
          <a:p>
            <a:r>
              <a:rPr lang="ru-RU" dirty="0" smtClean="0"/>
              <a:t>Создает предпосылки для многостороннего развития личности ребенка: развивает внимание, мышление, память, самостоятельность, расширяет знания детей, оттачивает их речь, прививает любовь к литературе, повышает общую культуру ребят, порождает атмосферу ликующего творчества.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то4!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47456" y="188640"/>
            <a:ext cx="4896544" cy="54878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фот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412776"/>
            <a:ext cx="4716016" cy="51845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71013_13131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124993"/>
            <a:ext cx="8691624" cy="651871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06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063952"/>
          </a:xfrm>
        </p:spPr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Театрализованная игра - один из самых эффективных способов воздействия на ребенка, в котором наиболее ярко проявляется принцип обучения: учить играя!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  <p:pic>
        <p:nvPicPr>
          <p:cNvPr id="4" name="Рисунок 3" descr="фото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2564904"/>
            <a:ext cx="4608512" cy="40324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 descr="фото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2924944"/>
            <a:ext cx="4536504" cy="3672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Содержимое 3" descr="IMG_20171013_1343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4876" y="1714465"/>
            <a:ext cx="3857652" cy="5143535"/>
          </a:xfrm>
        </p:spPr>
      </p:pic>
      <p:pic>
        <p:nvPicPr>
          <p:cNvPr id="5" name="Рисунок 4" descr="IMG_20171013_1344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1714488"/>
            <a:ext cx="3857634" cy="5143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Театр: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643050"/>
            <a:ext cx="8229600" cy="4389120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развлекает и воспитывает детей, развивает их фантазию, учит сопереживать происходящему, создает соответствующий эмоциональный настрой, раскрепощает ребенка, повышает его уверенность в себе;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позволяет решать педагогические задачи;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повышает уровень общекультурного развития.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К семинару\IMG-487b8fd420b0e78275905bda26cd0eda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477310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К семинару\15448142423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286808" cy="6215106"/>
          </a:xfrm>
          <a:prstGeom prst="rect">
            <a:avLst/>
          </a:prstGeom>
          <a:noFill/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52682" y="43934"/>
            <a:ext cx="6386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620688"/>
            <a:ext cx="8229600" cy="8340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147248" cy="5919936"/>
          </a:xfrm>
        </p:spPr>
        <p:txBody>
          <a:bodyPr>
            <a:normAutofit fontScale="92500"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Театрализованная деятельность позволяют решать многие педагогические задачи, касающиеся формирования выразительности речи, интеллектуального, коммуникативного, художественно-эстетического воспитания, развитию музыкальных и творческих способностей.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К семинару\15448142292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285728"/>
            <a:ext cx="8477309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К семинару\15448142313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8572560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216</TotalTime>
  <Words>405</Words>
  <Application>Microsoft Office PowerPoint</Application>
  <PresentationFormat>Экран (4:3)</PresentationFormat>
  <Paragraphs>33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Поток</vt:lpstr>
      <vt:lpstr>  Театрализованная игра - один из самых эффективных способов воздействия на ребенка </vt:lpstr>
      <vt:lpstr>Слайд 2</vt:lpstr>
      <vt:lpstr>Слайд 3</vt:lpstr>
      <vt:lpstr>Театр: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.       Цель моей работы - формирование творческой личности ребёнка средствами театральной педагогики, которые я использую для самораскрытия детей, делая акцент на развитие личностных качеств ученика. </vt:lpstr>
      <vt:lpstr>Слайд 13</vt:lpstr>
      <vt:lpstr>Слайд 14</vt:lpstr>
      <vt:lpstr>Наши достижения</vt:lpstr>
      <vt:lpstr>Конкурс юных конферансье  «На пути к успеху»</vt:lpstr>
      <vt:lpstr>Городской онлайн-конкурс чтецов сказок В.И. Даля «Сказка сказывается»</vt:lpstr>
      <vt:lpstr>Слайд 18</vt:lpstr>
      <vt:lpstr>Слайд 19</vt:lpstr>
      <vt:lpstr>Слайд 20</vt:lpstr>
      <vt:lpstr>Наши афиши</vt:lpstr>
      <vt:lpstr>Слайд 22</vt:lpstr>
      <vt:lpstr>Готовим  костюмы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Весь мир -театр</dc:title>
  <dc:creator>User</dc:creator>
  <cp:lastModifiedBy>Пользователь</cp:lastModifiedBy>
  <cp:revision>24</cp:revision>
  <dcterms:created xsi:type="dcterms:W3CDTF">2021-02-16T08:41:03Z</dcterms:created>
  <dcterms:modified xsi:type="dcterms:W3CDTF">2024-02-20T07:46:02Z</dcterms:modified>
</cp:coreProperties>
</file>