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8" r:id="rId5"/>
    <p:sldId id="261" r:id="rId6"/>
    <p:sldId id="264" r:id="rId7"/>
    <p:sldId id="266" r:id="rId8"/>
    <p:sldId id="258" r:id="rId9"/>
    <p:sldId id="262" r:id="rId10"/>
    <p:sldId id="263" r:id="rId11"/>
    <p:sldId id="270" r:id="rId12"/>
    <p:sldId id="271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hre3vm2t2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24380"/>
            <a:ext cx="4608512" cy="478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5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Эталон 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3878245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dirty="0">
                <a:latin typeface="Times New Roman"/>
                <a:ea typeface="Calibri"/>
                <a:cs typeface="Times New Roman"/>
              </a:rPr>
              <a:t>Хорошо в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зимнем</a:t>
            </a:r>
            <a:r>
              <a:rPr lang="ru-RU" sz="4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dirty="0">
                <a:latin typeface="Times New Roman"/>
                <a:ea typeface="Calibri"/>
                <a:cs typeface="Times New Roman"/>
              </a:rPr>
              <a:t>лесу. Деревья стоят в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серебристом</a:t>
            </a:r>
            <a:r>
              <a:rPr lang="ru-RU" sz="4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dirty="0">
                <a:latin typeface="Times New Roman"/>
                <a:ea typeface="Calibri"/>
                <a:cs typeface="Times New Roman"/>
              </a:rPr>
              <a:t>инее. Все засыпано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пушистым</a:t>
            </a:r>
            <a:r>
              <a:rPr lang="ru-RU" sz="4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dirty="0">
                <a:latin typeface="Times New Roman"/>
                <a:ea typeface="Calibri"/>
                <a:cs typeface="Times New Roman"/>
              </a:rPr>
              <a:t>снегом. Особенно хороши ели в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роскошном</a:t>
            </a: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снежном </a:t>
            </a:r>
            <a:r>
              <a:rPr lang="ru-RU" sz="4400" dirty="0">
                <a:latin typeface="Times New Roman"/>
                <a:ea typeface="Calibri"/>
                <a:cs typeface="Times New Roman"/>
              </a:rPr>
              <a:t>уборе. 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5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Тема: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38062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i="1" u="sng" dirty="0">
                <a:latin typeface="Times New Roman"/>
                <a:ea typeface="Calibri"/>
              </a:rPr>
              <a:t>Имя </a:t>
            </a:r>
            <a:r>
              <a:rPr lang="ru-RU" sz="6600" b="1" i="1" u="sng" dirty="0" smtClean="0">
                <a:latin typeface="Times New Roman"/>
                <a:ea typeface="Calibri"/>
              </a:rPr>
              <a:t>прилагательное</a:t>
            </a:r>
            <a:r>
              <a:rPr lang="ru-RU" sz="6600" b="1" i="1" u="sng" dirty="0">
                <a:latin typeface="Times New Roman"/>
                <a:ea typeface="Calibri"/>
              </a:rPr>
              <a:t> </a:t>
            </a:r>
            <a:r>
              <a:rPr lang="ru-RU" sz="6600" b="1" i="1" u="sng" dirty="0" smtClean="0">
                <a:latin typeface="Times New Roman"/>
                <a:ea typeface="Calibri"/>
              </a:rPr>
              <a:t>и его роль в речи.</a:t>
            </a:r>
            <a:endParaRPr lang="ru-RU" sz="6600" b="1" i="1" u="sng" dirty="0"/>
          </a:p>
        </p:txBody>
      </p:sp>
    </p:spTree>
    <p:extLst>
      <p:ext uri="{BB962C8B-B14F-4D97-AF65-F5344CB8AC3E}">
        <p14:creationId xmlns:p14="http://schemas.microsoft.com/office/powerpoint/2010/main" val="42707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Цель: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38782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i="1" u="sng" dirty="0">
                <a:latin typeface="Times New Roman"/>
                <a:ea typeface="Calibri"/>
              </a:rPr>
              <a:t>Вспомнить, что такое имя прилагательное и узнать о его роли в речи.</a:t>
            </a:r>
            <a:endParaRPr lang="ru-RU" sz="5400" b="1" i="1" u="sng" dirty="0"/>
          </a:p>
        </p:txBody>
      </p:sp>
    </p:spTree>
    <p:extLst>
      <p:ext uri="{BB962C8B-B14F-4D97-AF65-F5344CB8AC3E}">
        <p14:creationId xmlns:p14="http://schemas.microsoft.com/office/powerpoint/2010/main" val="32451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Продолжи фразы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6912768" cy="373422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/>
                <a:ea typeface="Calibri"/>
                <a:cs typeface="Times New Roman"/>
              </a:rPr>
              <a:t>Сегодня на уроке я узнал….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/>
                <a:ea typeface="Calibri"/>
                <a:cs typeface="Times New Roman"/>
              </a:rPr>
              <a:t>Я похвалил бы себя…..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/>
                <a:ea typeface="Calibri"/>
                <a:cs typeface="Times New Roman"/>
              </a:rPr>
              <a:t>Мне было интересно…..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4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654686" cy="3024336"/>
          </a:xfrm>
        </p:spPr>
      </p:pic>
    </p:spTree>
    <p:extLst>
      <p:ext uri="{BB962C8B-B14F-4D97-AF65-F5344CB8AC3E}">
        <p14:creationId xmlns:p14="http://schemas.microsoft.com/office/powerpoint/2010/main" val="37297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Тема: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38062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i="1" u="sng" dirty="0">
                <a:latin typeface="Times New Roman"/>
                <a:ea typeface="Calibri"/>
              </a:rPr>
              <a:t>Имя </a:t>
            </a:r>
            <a:r>
              <a:rPr lang="ru-RU" sz="6600" b="1" i="1" u="sng" dirty="0" smtClean="0">
                <a:latin typeface="Times New Roman"/>
                <a:ea typeface="Calibri"/>
              </a:rPr>
              <a:t>прилагательное</a:t>
            </a:r>
            <a:r>
              <a:rPr lang="ru-RU" sz="6600" b="1" i="1" u="sng" dirty="0">
                <a:latin typeface="Times New Roman"/>
                <a:ea typeface="Calibri"/>
              </a:rPr>
              <a:t> </a:t>
            </a:r>
            <a:r>
              <a:rPr lang="ru-RU" sz="6600" b="1" i="1" u="sng" dirty="0" smtClean="0">
                <a:latin typeface="Times New Roman"/>
                <a:ea typeface="Calibri"/>
              </a:rPr>
              <a:t>и его роль в речи.</a:t>
            </a:r>
            <a:endParaRPr lang="ru-RU" sz="6600" b="1" i="1" u="sng" dirty="0"/>
          </a:p>
        </p:txBody>
      </p:sp>
    </p:spTree>
    <p:extLst>
      <p:ext uri="{BB962C8B-B14F-4D97-AF65-F5344CB8AC3E}">
        <p14:creationId xmlns:p14="http://schemas.microsoft.com/office/powerpoint/2010/main" val="34579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Цель: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38782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i="1" u="sng" dirty="0">
                <a:latin typeface="Times New Roman"/>
                <a:ea typeface="Calibri"/>
              </a:rPr>
              <a:t>Вспомнить, что такое имя прилагательное и узнать о его роли в речи.</a:t>
            </a:r>
            <a:endParaRPr lang="ru-RU" sz="5400" b="1" i="1" u="sng" dirty="0"/>
          </a:p>
        </p:txBody>
      </p:sp>
    </p:spTree>
    <p:extLst>
      <p:ext uri="{BB962C8B-B14F-4D97-AF65-F5344CB8AC3E}">
        <p14:creationId xmlns:p14="http://schemas.microsoft.com/office/powerpoint/2010/main" val="24755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008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Ссылка для работы в паре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learningapps.org/watch?v=phre3vm2t24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Эталон </a:t>
            </a:r>
            <a:endParaRPr lang="ru-RU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632848" cy="4299515"/>
          </a:xfrm>
        </p:spPr>
      </p:pic>
    </p:spTree>
    <p:extLst>
      <p:ext uri="{BB962C8B-B14F-4D97-AF65-F5344CB8AC3E}">
        <p14:creationId xmlns:p14="http://schemas.microsoft.com/office/powerpoint/2010/main" val="4279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2766"/>
            <a:ext cx="7632848" cy="477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6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72808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9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93</TotalTime>
  <Words>105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Презентация PowerPoint</vt:lpstr>
      <vt:lpstr>Презентация PowerPoint</vt:lpstr>
      <vt:lpstr>Тема:</vt:lpstr>
      <vt:lpstr>Цель: </vt:lpstr>
      <vt:lpstr>Презентация PowerPoint</vt:lpstr>
      <vt:lpstr>Ссылка для работы в паре</vt:lpstr>
      <vt:lpstr>Эталон </vt:lpstr>
      <vt:lpstr>Презентация PowerPoint</vt:lpstr>
      <vt:lpstr>Презентация PowerPoint</vt:lpstr>
      <vt:lpstr>Эталон </vt:lpstr>
      <vt:lpstr>Тема:</vt:lpstr>
      <vt:lpstr>Цель: </vt:lpstr>
      <vt:lpstr>Продолжи фразы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Andrik</dc:creator>
  <cp:lastModifiedBy>Андрей</cp:lastModifiedBy>
  <cp:revision>13</cp:revision>
  <dcterms:created xsi:type="dcterms:W3CDTF">2024-02-25T09:50:54Z</dcterms:created>
  <dcterms:modified xsi:type="dcterms:W3CDTF">2024-03-12T12:40:18Z</dcterms:modified>
</cp:coreProperties>
</file>