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5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3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1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F987-2483-4ABD-9623-7858DA2F294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F79D-FF03-45AA-8830-6572C130B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531440"/>
            <a:ext cx="7772400" cy="446449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Песочные фантазии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520880" cy="1512168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Выполнил: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Сосина Елена Михайловна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Федорова Елена Петровна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Дополнительные материалы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5822" r="52666" b="39717"/>
          <a:stretch/>
        </p:blipFill>
        <p:spPr>
          <a:xfrm>
            <a:off x="683568" y="1412776"/>
            <a:ext cx="3672408" cy="2646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63792" r="25566" b="3144"/>
          <a:stretch/>
        </p:blipFill>
        <p:spPr>
          <a:xfrm>
            <a:off x="4788024" y="3573016"/>
            <a:ext cx="38884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Рисование цветной манкой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3574" r="3608" b="13952"/>
          <a:stretch/>
        </p:blipFill>
        <p:spPr>
          <a:xfrm>
            <a:off x="107504" y="908720"/>
            <a:ext cx="4392488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6873" r="9794" b="4192"/>
          <a:stretch/>
        </p:blipFill>
        <p:spPr>
          <a:xfrm>
            <a:off x="4788024" y="913798"/>
            <a:ext cx="4166802" cy="2875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4009628" cy="22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59396" r="9020" b="4768"/>
          <a:stretch/>
        </p:blipFill>
        <p:spPr>
          <a:xfrm>
            <a:off x="1403648" y="404664"/>
            <a:ext cx="6480720" cy="1966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 r="24742" b="17801"/>
          <a:stretch/>
        </p:blipFill>
        <p:spPr>
          <a:xfrm>
            <a:off x="179512" y="3212976"/>
            <a:ext cx="4320480" cy="2712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14" y="3212976"/>
            <a:ext cx="4040373" cy="27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Игра с песком – это естественная и доступная для каждого ребенка форма деятельности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7472"/>
          <a:stretch/>
        </p:blipFill>
        <p:spPr>
          <a:xfrm>
            <a:off x="323528" y="4022627"/>
            <a:ext cx="4104456" cy="2597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1341" r="13815"/>
          <a:stretch/>
        </p:blipFill>
        <p:spPr>
          <a:xfrm>
            <a:off x="4716016" y="4005421"/>
            <a:ext cx="4104456" cy="25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r="4226" b="6387"/>
          <a:stretch/>
        </p:blipFill>
        <p:spPr>
          <a:xfrm>
            <a:off x="323528" y="476672"/>
            <a:ext cx="3888432" cy="2790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707904" cy="2790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861048"/>
            <a:ext cx="37079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3861048"/>
            <a:ext cx="388843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Это развивает!</a:t>
            </a:r>
            <a:b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Развивается моторика, сенсорика, творческое воображение, познавательные процессы, снимается мышечное и эмоциональное напряжение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4624"/>
            <a:ext cx="8208912" cy="4032448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Основная цель занятий с песком  </a:t>
            </a:r>
            <a:r>
              <a:rPr lang="ru-RU" sz="4000" dirty="0" smtClean="0"/>
              <a:t>-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развитие эмоционально-волевой и познавательной сфер ребенка, коммуникативных навыков.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Способы рисования песком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96" y="78277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пальцем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782777"/>
            <a:ext cx="287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кулачком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3587" y="38610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ладонью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8610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ребром большого пальца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268760"/>
            <a:ext cx="3744416" cy="243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1"/>
            <a:ext cx="3600400" cy="2438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598" b="5292"/>
          <a:stretch/>
        </p:blipFill>
        <p:spPr>
          <a:xfrm>
            <a:off x="323529" y="4365104"/>
            <a:ext cx="3744416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42792"/>
            <a:ext cx="3672408" cy="23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Способы рисования песком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884" y="908720"/>
            <a:ext cx="295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мизинцем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78537" y="90872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щепотью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3835021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Рисование симметрично двумя руками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82245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ребром ладони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6623" b="11439"/>
          <a:stretch/>
        </p:blipFill>
        <p:spPr>
          <a:xfrm>
            <a:off x="322112" y="1386749"/>
            <a:ext cx="3601816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18168" b="9278"/>
          <a:stretch/>
        </p:blipFill>
        <p:spPr>
          <a:xfrm>
            <a:off x="5148062" y="1386749"/>
            <a:ext cx="3634311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9759" r="7320" b="7904"/>
          <a:stretch/>
        </p:blipFill>
        <p:spPr>
          <a:xfrm>
            <a:off x="322112" y="4328229"/>
            <a:ext cx="3601816" cy="2269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328229"/>
            <a:ext cx="3634309" cy="22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младшем возрасте начинаем рисовать с простых линий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8367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«Дорожки»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8381" y="8367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«Заборчик»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40882" y="38610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«Дождик»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932150"/>
            <a:ext cx="190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«Лесенки»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2233" r="2578"/>
          <a:stretch/>
        </p:blipFill>
        <p:spPr>
          <a:xfrm>
            <a:off x="801306" y="4468552"/>
            <a:ext cx="3629514" cy="22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7010"/>
          <a:stretch/>
        </p:blipFill>
        <p:spPr>
          <a:xfrm>
            <a:off x="4932040" y="4426830"/>
            <a:ext cx="3384376" cy="2304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8247" b="10240"/>
          <a:stretch/>
        </p:blipFill>
        <p:spPr>
          <a:xfrm>
            <a:off x="4938652" y="1331670"/>
            <a:ext cx="3312368" cy="2418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11272"/>
          <a:stretch/>
        </p:blipFill>
        <p:spPr>
          <a:xfrm>
            <a:off x="539552" y="1331669"/>
            <a:ext cx="3600400" cy="24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Песочная история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«Дорожки для колобка»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6323" r="5774" b="5567"/>
          <a:stretch/>
        </p:blipFill>
        <p:spPr>
          <a:xfrm>
            <a:off x="107504" y="1460167"/>
            <a:ext cx="4477012" cy="324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14020" r="12886" b="11203"/>
          <a:stretch/>
        </p:blipFill>
        <p:spPr>
          <a:xfrm>
            <a:off x="4644008" y="3103079"/>
            <a:ext cx="4392488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96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Песочные фантазии</vt:lpstr>
      <vt:lpstr>Игра с песком – это естественная и доступная для каждого ребенка форма деятельности</vt:lpstr>
      <vt:lpstr>Презентация PowerPoint</vt:lpstr>
      <vt:lpstr>Это развивает!  Развивается моторика, сенсорика, творческое воображение, познавательные процессы, снимается мышечное и эмоциональное напряжение  </vt:lpstr>
      <vt:lpstr>Презентация PowerPoint</vt:lpstr>
      <vt:lpstr>Способы рисования песком</vt:lpstr>
      <vt:lpstr>Способы рисования песком</vt:lpstr>
      <vt:lpstr>В младшем возрасте начинаем рисовать с простых линий</vt:lpstr>
      <vt:lpstr>Песочная история «Дорожки для колобка»</vt:lpstr>
      <vt:lpstr>Дополнительные материалы</vt:lpstr>
      <vt:lpstr>Рисование цветной манкой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Нетрадиционный способ рисования песком</dc:title>
  <dc:creator>ЛЕНА</dc:creator>
  <cp:lastModifiedBy>ЛЕНА</cp:lastModifiedBy>
  <cp:revision>15</cp:revision>
  <dcterms:created xsi:type="dcterms:W3CDTF">2021-10-05T06:34:30Z</dcterms:created>
  <dcterms:modified xsi:type="dcterms:W3CDTF">2021-10-05T18:43:53Z</dcterms:modified>
</cp:coreProperties>
</file>