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60" r:id="rId2"/>
    <p:sldId id="257" r:id="rId3"/>
    <p:sldId id="258" r:id="rId4"/>
    <p:sldId id="259" r:id="rId5"/>
    <p:sldId id="261" r:id="rId6"/>
  </p:sldIdLst>
  <p:sldSz cx="9793288" cy="73453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5EEB4-65B0-4772-854B-513ECCD8CF89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3C61-0E60-47C6-A088-40339DE4D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3C61-0E60-47C6-A088-40339DE4DB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5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497" y="1202123"/>
            <a:ext cx="8324295" cy="2557275"/>
          </a:xfrm>
        </p:spPr>
        <p:txBody>
          <a:bodyPr anchor="b"/>
          <a:lstStyle>
            <a:lvl1pPr algn="ctr">
              <a:defRPr sz="642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161" y="3858016"/>
            <a:ext cx="7344966" cy="1773429"/>
          </a:xfrm>
        </p:spPr>
        <p:txBody>
          <a:bodyPr/>
          <a:lstStyle>
            <a:lvl1pPr marL="0" indent="0" algn="ctr">
              <a:buNone/>
              <a:defRPr sz="2570"/>
            </a:lvl1pPr>
            <a:lvl2pPr marL="489661" indent="0" algn="ctr">
              <a:buNone/>
              <a:defRPr sz="2142"/>
            </a:lvl2pPr>
            <a:lvl3pPr marL="979322" indent="0" algn="ctr">
              <a:buNone/>
              <a:defRPr sz="1928"/>
            </a:lvl3pPr>
            <a:lvl4pPr marL="1468984" indent="0" algn="ctr">
              <a:buNone/>
              <a:defRPr sz="1714"/>
            </a:lvl4pPr>
            <a:lvl5pPr marL="1958645" indent="0" algn="ctr">
              <a:buNone/>
              <a:defRPr sz="1714"/>
            </a:lvl5pPr>
            <a:lvl6pPr marL="2448306" indent="0" algn="ctr">
              <a:buNone/>
              <a:defRPr sz="1714"/>
            </a:lvl6pPr>
            <a:lvl7pPr marL="2937967" indent="0" algn="ctr">
              <a:buNone/>
              <a:defRPr sz="1714"/>
            </a:lvl7pPr>
            <a:lvl8pPr marL="3427628" indent="0" algn="ctr">
              <a:buNone/>
              <a:defRPr sz="1714"/>
            </a:lvl8pPr>
            <a:lvl9pPr marL="3917290" indent="0" algn="ctr">
              <a:buNone/>
              <a:defRPr sz="17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256-D325-4CB1-891D-677D25094EA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D31-D962-4B8F-98BE-84FD8E6CC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1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256-D325-4CB1-891D-677D25094EA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D31-D962-4B8F-98BE-84FD8E6CC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2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8322" y="391072"/>
            <a:ext cx="2111678" cy="62248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289" y="391072"/>
            <a:ext cx="6212617" cy="62248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256-D325-4CB1-891D-677D25094EA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D31-D962-4B8F-98BE-84FD8E6CC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7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256-D325-4CB1-891D-677D25094EA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D31-D962-4B8F-98BE-84FD8E6CC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6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188" y="1831242"/>
            <a:ext cx="8446711" cy="3055466"/>
          </a:xfrm>
        </p:spPr>
        <p:txBody>
          <a:bodyPr anchor="b"/>
          <a:lstStyle>
            <a:lvl1pPr>
              <a:defRPr sz="642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188" y="4915614"/>
            <a:ext cx="8446711" cy="1606798"/>
          </a:xfrm>
        </p:spPr>
        <p:txBody>
          <a:bodyPr/>
          <a:lstStyle>
            <a:lvl1pPr marL="0" indent="0">
              <a:buNone/>
              <a:defRPr sz="2570">
                <a:solidFill>
                  <a:schemeClr val="tx1"/>
                </a:solidFill>
              </a:defRPr>
            </a:lvl1pPr>
            <a:lvl2pPr marL="489661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322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8984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64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306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7967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6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290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256-D325-4CB1-891D-677D25094EA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D31-D962-4B8F-98BE-84FD8E6CC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6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289" y="1955363"/>
            <a:ext cx="4162147" cy="46605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852" y="1955363"/>
            <a:ext cx="4162147" cy="46605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256-D325-4CB1-891D-677D25094EA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D31-D962-4B8F-98BE-84FD8E6CC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7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64" y="391074"/>
            <a:ext cx="8446711" cy="1419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565" y="1800635"/>
            <a:ext cx="4143019" cy="882463"/>
          </a:xfrm>
        </p:spPr>
        <p:txBody>
          <a:bodyPr anchor="b"/>
          <a:lstStyle>
            <a:lvl1pPr marL="0" indent="0">
              <a:buNone/>
              <a:defRPr sz="2570" b="1"/>
            </a:lvl1pPr>
            <a:lvl2pPr marL="489661" indent="0">
              <a:buNone/>
              <a:defRPr sz="2142" b="1"/>
            </a:lvl2pPr>
            <a:lvl3pPr marL="979322" indent="0">
              <a:buNone/>
              <a:defRPr sz="1928" b="1"/>
            </a:lvl3pPr>
            <a:lvl4pPr marL="1468984" indent="0">
              <a:buNone/>
              <a:defRPr sz="1714" b="1"/>
            </a:lvl4pPr>
            <a:lvl5pPr marL="1958645" indent="0">
              <a:buNone/>
              <a:defRPr sz="1714" b="1"/>
            </a:lvl5pPr>
            <a:lvl6pPr marL="2448306" indent="0">
              <a:buNone/>
              <a:defRPr sz="1714" b="1"/>
            </a:lvl6pPr>
            <a:lvl7pPr marL="2937967" indent="0">
              <a:buNone/>
              <a:defRPr sz="1714" b="1"/>
            </a:lvl7pPr>
            <a:lvl8pPr marL="3427628" indent="0">
              <a:buNone/>
              <a:defRPr sz="1714" b="1"/>
            </a:lvl8pPr>
            <a:lvl9pPr marL="3917290" indent="0">
              <a:buNone/>
              <a:defRPr sz="17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565" y="2683098"/>
            <a:ext cx="4143019" cy="39464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7853" y="1800635"/>
            <a:ext cx="4163423" cy="882463"/>
          </a:xfrm>
        </p:spPr>
        <p:txBody>
          <a:bodyPr anchor="b"/>
          <a:lstStyle>
            <a:lvl1pPr marL="0" indent="0">
              <a:buNone/>
              <a:defRPr sz="2570" b="1"/>
            </a:lvl1pPr>
            <a:lvl2pPr marL="489661" indent="0">
              <a:buNone/>
              <a:defRPr sz="2142" b="1"/>
            </a:lvl2pPr>
            <a:lvl3pPr marL="979322" indent="0">
              <a:buNone/>
              <a:defRPr sz="1928" b="1"/>
            </a:lvl3pPr>
            <a:lvl4pPr marL="1468984" indent="0">
              <a:buNone/>
              <a:defRPr sz="1714" b="1"/>
            </a:lvl4pPr>
            <a:lvl5pPr marL="1958645" indent="0">
              <a:buNone/>
              <a:defRPr sz="1714" b="1"/>
            </a:lvl5pPr>
            <a:lvl6pPr marL="2448306" indent="0">
              <a:buNone/>
              <a:defRPr sz="1714" b="1"/>
            </a:lvl6pPr>
            <a:lvl7pPr marL="2937967" indent="0">
              <a:buNone/>
              <a:defRPr sz="1714" b="1"/>
            </a:lvl7pPr>
            <a:lvl8pPr marL="3427628" indent="0">
              <a:buNone/>
              <a:defRPr sz="1714" b="1"/>
            </a:lvl8pPr>
            <a:lvl9pPr marL="3917290" indent="0">
              <a:buNone/>
              <a:defRPr sz="17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853" y="2683098"/>
            <a:ext cx="4163423" cy="39464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256-D325-4CB1-891D-677D25094EA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D31-D962-4B8F-98BE-84FD8E6CC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256-D325-4CB1-891D-677D25094EA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D31-D962-4B8F-98BE-84FD8E6CC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7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256-D325-4CB1-891D-677D25094EA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D31-D962-4B8F-98BE-84FD8E6CC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64" y="489691"/>
            <a:ext cx="3158590" cy="1713918"/>
          </a:xfrm>
        </p:spPr>
        <p:txBody>
          <a:bodyPr anchor="b"/>
          <a:lstStyle>
            <a:lvl1pPr>
              <a:defRPr sz="34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423" y="1057598"/>
            <a:ext cx="4957852" cy="5219969"/>
          </a:xfrm>
        </p:spPr>
        <p:txBody>
          <a:bodyPr/>
          <a:lstStyle>
            <a:lvl1pPr>
              <a:defRPr sz="3427"/>
            </a:lvl1pPr>
            <a:lvl2pPr>
              <a:defRPr sz="2999"/>
            </a:lvl2pPr>
            <a:lvl3pPr>
              <a:defRPr sz="2570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564" y="2203609"/>
            <a:ext cx="3158590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661" indent="0">
              <a:buNone/>
              <a:defRPr sz="1499"/>
            </a:lvl2pPr>
            <a:lvl3pPr marL="979322" indent="0">
              <a:buNone/>
              <a:defRPr sz="1285"/>
            </a:lvl3pPr>
            <a:lvl4pPr marL="1468984" indent="0">
              <a:buNone/>
              <a:defRPr sz="1071"/>
            </a:lvl4pPr>
            <a:lvl5pPr marL="1958645" indent="0">
              <a:buNone/>
              <a:defRPr sz="1071"/>
            </a:lvl5pPr>
            <a:lvl6pPr marL="2448306" indent="0">
              <a:buNone/>
              <a:defRPr sz="1071"/>
            </a:lvl6pPr>
            <a:lvl7pPr marL="2937967" indent="0">
              <a:buNone/>
              <a:defRPr sz="1071"/>
            </a:lvl7pPr>
            <a:lvl8pPr marL="3427628" indent="0">
              <a:buNone/>
              <a:defRPr sz="1071"/>
            </a:lvl8pPr>
            <a:lvl9pPr marL="3917290" indent="0">
              <a:buNone/>
              <a:defRPr sz="107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256-D325-4CB1-891D-677D25094EA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D31-D962-4B8F-98BE-84FD8E6CC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4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64" y="489691"/>
            <a:ext cx="3158590" cy="1713918"/>
          </a:xfrm>
        </p:spPr>
        <p:txBody>
          <a:bodyPr anchor="b"/>
          <a:lstStyle>
            <a:lvl1pPr>
              <a:defRPr sz="34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63423" y="1057598"/>
            <a:ext cx="4957852" cy="5219969"/>
          </a:xfrm>
        </p:spPr>
        <p:txBody>
          <a:bodyPr anchor="t"/>
          <a:lstStyle>
            <a:lvl1pPr marL="0" indent="0">
              <a:buNone/>
              <a:defRPr sz="3427"/>
            </a:lvl1pPr>
            <a:lvl2pPr marL="489661" indent="0">
              <a:buNone/>
              <a:defRPr sz="2999"/>
            </a:lvl2pPr>
            <a:lvl3pPr marL="979322" indent="0">
              <a:buNone/>
              <a:defRPr sz="2570"/>
            </a:lvl3pPr>
            <a:lvl4pPr marL="1468984" indent="0">
              <a:buNone/>
              <a:defRPr sz="2142"/>
            </a:lvl4pPr>
            <a:lvl5pPr marL="1958645" indent="0">
              <a:buNone/>
              <a:defRPr sz="2142"/>
            </a:lvl5pPr>
            <a:lvl6pPr marL="2448306" indent="0">
              <a:buNone/>
              <a:defRPr sz="2142"/>
            </a:lvl6pPr>
            <a:lvl7pPr marL="2937967" indent="0">
              <a:buNone/>
              <a:defRPr sz="2142"/>
            </a:lvl7pPr>
            <a:lvl8pPr marL="3427628" indent="0">
              <a:buNone/>
              <a:defRPr sz="2142"/>
            </a:lvl8pPr>
            <a:lvl9pPr marL="3917290" indent="0">
              <a:buNone/>
              <a:defRPr sz="214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564" y="2203609"/>
            <a:ext cx="3158590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661" indent="0">
              <a:buNone/>
              <a:defRPr sz="1499"/>
            </a:lvl2pPr>
            <a:lvl3pPr marL="979322" indent="0">
              <a:buNone/>
              <a:defRPr sz="1285"/>
            </a:lvl3pPr>
            <a:lvl4pPr marL="1468984" indent="0">
              <a:buNone/>
              <a:defRPr sz="1071"/>
            </a:lvl4pPr>
            <a:lvl5pPr marL="1958645" indent="0">
              <a:buNone/>
              <a:defRPr sz="1071"/>
            </a:lvl5pPr>
            <a:lvl6pPr marL="2448306" indent="0">
              <a:buNone/>
              <a:defRPr sz="1071"/>
            </a:lvl6pPr>
            <a:lvl7pPr marL="2937967" indent="0">
              <a:buNone/>
              <a:defRPr sz="1071"/>
            </a:lvl7pPr>
            <a:lvl8pPr marL="3427628" indent="0">
              <a:buNone/>
              <a:defRPr sz="1071"/>
            </a:lvl8pPr>
            <a:lvl9pPr marL="3917290" indent="0">
              <a:buNone/>
              <a:defRPr sz="107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C256-D325-4CB1-891D-677D25094EA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9D31-D962-4B8F-98BE-84FD8E6CC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7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289" y="391074"/>
            <a:ext cx="8446711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289" y="1955363"/>
            <a:ext cx="8446711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88" y="6808065"/>
            <a:ext cx="2203490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C256-D325-4CB1-891D-677D25094EA1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4027" y="6808065"/>
            <a:ext cx="3305235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510" y="6808065"/>
            <a:ext cx="2203490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C9D31-D962-4B8F-98BE-84FD8E6CC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6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79322" rtl="0" eaLnBrk="1" latinLnBrk="0" hangingPunct="1">
        <a:lnSpc>
          <a:spcPct val="90000"/>
        </a:lnSpc>
        <a:spcBef>
          <a:spcPct val="0"/>
        </a:spcBef>
        <a:buNone/>
        <a:defRPr sz="47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31" indent="-244831" algn="l" defTabSz="979322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492" indent="-244831" algn="l" defTabSz="9793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0" kern="1200">
          <a:solidFill>
            <a:schemeClr val="tx1"/>
          </a:solidFill>
          <a:latin typeface="+mn-lt"/>
          <a:ea typeface="+mn-ea"/>
          <a:cs typeface="+mn-cs"/>
        </a:defRPr>
      </a:lvl2pPr>
      <a:lvl3pPr marL="1224153" indent="-244831" algn="l" defTabSz="9793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814" indent="-244831" algn="l" defTabSz="9793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475" indent="-244831" algn="l" defTabSz="9793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137" indent="-244831" algn="l" defTabSz="9793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2798" indent="-244831" algn="l" defTabSz="9793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indent="-244831" algn="l" defTabSz="9793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120" indent="-244831" algn="l" defTabSz="9793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322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661" algn="l" defTabSz="979322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322" algn="l" defTabSz="979322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8984" algn="l" defTabSz="979322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645" algn="l" defTabSz="979322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306" algn="l" defTabSz="979322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7967" algn="l" defTabSz="979322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algn="l" defTabSz="979322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290" algn="l" defTabSz="979322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jp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3288" cy="7345363"/>
          </a:xfr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34496" y="222409"/>
            <a:ext cx="8324295" cy="2557275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Презентация к занятию на тему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41132" y="3002093"/>
            <a:ext cx="7344966" cy="1773429"/>
          </a:xfrm>
        </p:spPr>
        <p:txBody>
          <a:bodyPr>
            <a:normAutofit/>
          </a:bodyPr>
          <a:lstStyle/>
          <a:p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«Животные Севера»</a:t>
            </a:r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Подготовительная группа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5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3818" cy="73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7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3288" cy="7345363"/>
          </a:xfrm>
        </p:spPr>
      </p:pic>
      <p:pic>
        <p:nvPicPr>
          <p:cNvPr id="10" name="Рисунок 9" descr="C:\Users\Ella\Desktop\картинки для презентации животные севера\e694de1bfbed795dbb2e528f44742e83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478" b="86525" l="53167" r="7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98" t="76241" r="29284" b="13160"/>
          <a:stretch/>
        </p:blipFill>
        <p:spPr bwMode="auto">
          <a:xfrm flipH="1">
            <a:off x="2921713" y="4737575"/>
            <a:ext cx="2074682" cy="923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Ella\Desktop\картинки для презентации животные севера\4ac4a811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952" b="84113" l="627" r="35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052" r="64240" b="15402"/>
          <a:stretch/>
        </p:blipFill>
        <p:spPr bwMode="auto">
          <a:xfrm flipH="1">
            <a:off x="2921713" y="4718830"/>
            <a:ext cx="2079483" cy="904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Ella\Desktop\картинки для презентации животные севера\e694de1bfbed795dbb2e528f44742e83.jp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32" b="91371" l="76000" r="8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73" t="75425" r="15076" b="8734"/>
          <a:stretch/>
        </p:blipFill>
        <p:spPr bwMode="auto">
          <a:xfrm>
            <a:off x="5208964" y="4569856"/>
            <a:ext cx="1091352" cy="1357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Ella\Desktop\картинки для презентации животные севера\4ac4a811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94" b="96371" l="61231" r="78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69" t="66233" r="19341" b="2692"/>
          <a:stretch/>
        </p:blipFill>
        <p:spPr bwMode="auto">
          <a:xfrm>
            <a:off x="5116465" y="4621954"/>
            <a:ext cx="1276350" cy="1304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Ella\Desktop\картинки для презентации животные севера\4ac4a811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226" b="66694" l="36545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49" t="38110" r="31372" b="32189"/>
          <a:stretch/>
        </p:blipFill>
        <p:spPr bwMode="auto">
          <a:xfrm>
            <a:off x="6107046" y="4218462"/>
            <a:ext cx="3686242" cy="2180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avatars.mds.yandex.net/get-mpic/4484220/img_id871435206917782650.jpeg/ori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58" r="99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" y="4737575"/>
            <a:ext cx="2215472" cy="102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avatars.mds.yandex.net/get-mpic/4484220/img_id871435206917782650.jpeg/orig"/>
          <p:cNvPicPr/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0" y="4737575"/>
            <a:ext cx="2248453" cy="102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i.pinimg.com/originals/a9/3e/89/a93e898b2fd751b030b53b90ebc53e57.png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15" y="3566143"/>
            <a:ext cx="963579" cy="98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clipart-library.com/images_k/penguin-silhouette-clip-art/penguin-silhouette-clip-art-4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6156" y="3560198"/>
            <a:ext cx="1006099" cy="983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3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3288" cy="7345363"/>
          </a:xfrm>
        </p:spPr>
      </p:pic>
      <p:pic>
        <p:nvPicPr>
          <p:cNvPr id="6" name="Рисунок 5" descr="C:\Users\Ella\Desktop\картинки для презентации животные севера\e694de1bfbed795dbb2e528f44742e83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265" b="69622" l="70167" r="85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04" t="55858" r="14828" b="29930"/>
          <a:stretch/>
        </p:blipFill>
        <p:spPr bwMode="auto">
          <a:xfrm>
            <a:off x="2513559" y="3617407"/>
            <a:ext cx="3214001" cy="2049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Ella\Desktop\картинки для презентации животные севера\4ac4a811.jp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226" b="66694" l="36545" r="68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49" t="38110" r="31372" b="32189"/>
          <a:stretch/>
        </p:blipFill>
        <p:spPr bwMode="auto">
          <a:xfrm>
            <a:off x="2513558" y="3617407"/>
            <a:ext cx="3214002" cy="2120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4_-no_yy-god-pre_raschenie-iz-plohih-_-horoshi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71069" y="5362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8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3818" cy="73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13</Words>
  <Application>Microsoft Office PowerPoint</Application>
  <PresentationFormat>Произвольный</PresentationFormat>
  <Paragraphs>4</Paragraphs>
  <Slides>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к занятию на тему: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Ella</dc:creator>
  <cp:lastModifiedBy>Ella</cp:lastModifiedBy>
  <cp:revision>18</cp:revision>
  <dcterms:created xsi:type="dcterms:W3CDTF">2023-11-19T16:02:31Z</dcterms:created>
  <dcterms:modified xsi:type="dcterms:W3CDTF">2023-11-19T18:56:01Z</dcterms:modified>
</cp:coreProperties>
</file>