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61" r:id="rId5"/>
    <p:sldId id="259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auto">
          <a:xfrm rot="10800000" flipV="1">
            <a:off x="251520" y="404664"/>
            <a:ext cx="8496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   КАЗЁННОЕ    ОБЩЕОБРАЗОВАТЕЛЬНОЕ   УЧРЕЖДЕНИЕ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КОЧЕНЕВСКАЯ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СРЕДНЯЯ   ОБЩЕОБРАЗОВАТЕЛЬНАЯ   ШКОЛА   № 1 </a:t>
            </a:r>
            <a:endParaRPr lang="ru-RU" sz="1200" b="1" dirty="0" smtClean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ИМЕНИ   ГЕРОЯ    СОВЕТСКОГО   СОЮЗА   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АРГУНОВА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Н.Ф.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622357"/>
            <a:ext cx="81369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математики </a:t>
            </a: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en-US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теме:</a:t>
            </a:r>
          </a:p>
          <a:p>
            <a:pPr algn="ctr"/>
            <a:r>
              <a:rPr lang="ru-RU" sz="32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«</a:t>
            </a:r>
            <a:r>
              <a:rPr lang="ru-RU" sz="28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умножения и деления с числом 9»</a:t>
            </a:r>
          </a:p>
          <a:p>
            <a:pPr algn="ctr"/>
            <a:r>
              <a:rPr lang="ru-RU" sz="2000" b="1" dirty="0" err="1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2000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«Школа России», 3 класс</a:t>
            </a:r>
            <a:endParaRPr lang="ru-RU" sz="2000" b="1" dirty="0">
              <a:solidFill>
                <a:schemeClr val="accent6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522920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Приготовила: Мальцева Е.В.,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учитель начальных классов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высшей квалификационной категории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sun9-71.userapi.com/impf/LpGuB_Je9Ns57ilioKKDnEKxULI0rZWF8pv_lg/RVdvbXDCBwU.jpg?size=1818x606&amp;quality=95&amp;crop=12,0,1572,524&amp;sign=6748fe0f912554e733d425f760c7c0dd&amp;type=cover_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2"/>
            <a:ext cx="4968552" cy="13008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57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416" y="1985295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* 9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9374" y="2010807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3956" y="497854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* 5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266" y="496284"/>
            <a:ext cx="1006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905" y="5461692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* 9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5019" y="5448936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969" y="3144094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* 6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9015" y="3131338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4302893"/>
            <a:ext cx="19155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* 9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5019" y="4302893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1198" y="2741351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* 1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43237" y="2689770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33956" y="160939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* 9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56069" y="1563646"/>
            <a:ext cx="1052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6992" y="3975091"/>
            <a:ext cx="2038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* 9 =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9063" y="3923510"/>
            <a:ext cx="1105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925c203a628592e7e8677f6e5e58af6c40d034a2-5280120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33" t="808"/>
          <a:stretch/>
        </p:blipFill>
        <p:spPr bwMode="auto">
          <a:xfrm>
            <a:off x="6835266" y="5396342"/>
            <a:ext cx="1913198" cy="12540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apik.pro/uploads/posts/2021-12/1640344648_14-papik-pro-p-matematika-malenkie-risunki-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2" t="5985" r="12288" b="6149"/>
          <a:stretch/>
        </p:blipFill>
        <p:spPr bwMode="auto">
          <a:xfrm>
            <a:off x="343211" y="319560"/>
            <a:ext cx="1848387" cy="13112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43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740" y="48263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*       = 27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584255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1272" y="1836086"/>
            <a:ext cx="2829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937711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50815" y="2035764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584255"/>
            <a:ext cx="35221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54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749062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121804" y="1904524"/>
            <a:ext cx="3450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:       = 9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272" y="3196723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:       = 8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08026" y="3319236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05886" y="3326417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 = 7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59959" y="3428042"/>
            <a:ext cx="792088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5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3740" y="482630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* </a:t>
            </a:r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1272" y="1836086"/>
            <a:ext cx="384913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584255"/>
            <a:ext cx="329128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54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8064" y="1885554"/>
            <a:ext cx="34501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: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272" y="3196723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:  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8064" y="3326417"/>
            <a:ext cx="34501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  <a:r>
              <a:rPr lang="ru-RU" dirty="0" smtClean="0"/>
              <a:t> 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9 = 7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764704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Закончите </a:t>
            </a:r>
          </a:p>
          <a:p>
            <a:r>
              <a:rPr lang="ru-RU" sz="3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предложение</a:t>
            </a:r>
          </a:p>
          <a:p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Сегодня на уроке я запомнил (запомнила)…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Сегодня на уроке я понял (поняла)…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Мне было интересно….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Мне было сложно…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Я бы похвалил (похвалила)…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AutoShape 10" descr="https://3.bp.blogspot.com/-2HYRSprvnyY/W9cnr7fCwcI/AAAAAAAAAJk/QDrAn7PPVVI72DxMJ1-YO41IsILLyuOHgCLcBGAs/s1600/%25D0%25B2%25D0%25BE%25D0%25BF%25D1%2580%25D0%25BE%25D1%2581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2" name="Picture 12" descr="https://images.onlinetestpad.com/6c/81/2e68f96d4dabac07c4e1d7fc94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76672"/>
            <a:ext cx="3635896" cy="1817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574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n9-71.userapi.com/impf/LpGuB_Je9Ns57ilioKKDnEKxULI0rZWF8pv_lg/RVdvbXDCBwU.jpg?size=1818x606&amp;quality=95&amp;crop=12,0,1572,524&amp;sign=6748fe0f912554e733d425f760c7c0dd&amp;type=cover_grou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93096"/>
            <a:ext cx="4968552" cy="130084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742" y="1052736"/>
            <a:ext cx="84969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задание: </a:t>
            </a:r>
          </a:p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стр. 65 № 1 (3, 4 ст.), № 3 </a:t>
            </a:r>
          </a:p>
          <a:p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92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204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2023-11-23T14:47:10Z</dcterms:created>
  <dcterms:modified xsi:type="dcterms:W3CDTF">2023-11-26T08:57:15Z</dcterms:modified>
</cp:coreProperties>
</file>