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3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518\Desktop\Документы\2020-2021 учебный год\Педсовет 25 февраля\презентация\Новая папка\Белая Синяя Зеленая и Желтая Фотоколлаж Современная Ресурсы для Нового Сотрудника Компания Презентац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518\Desktop\Документы\2020-2021 учебный год\Педсовет 25 февраля\презентация\Новая папка\Белая Синяя Зеленая и Желтая Фотоколлаж Современная Ресурсы для Нового Сотрудника Компания Презентац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" y="810510"/>
            <a:ext cx="9127353" cy="51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4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ля\Desktop\мама\2020-2021 учебный год\Педсовет 25 февраля\презентация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ля\Desktop\мама\2020-2021 учебный год\Педсовет 25 февраля\презентац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6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ля\Desktop\мама\2020-2021 учебный год\Педсовет 25 февраля\презентаци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6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ля\Desktop\мама\2020-2021 учебный год\Педсовет 25 февраля\презентаци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ля\Desktop\мама\2020-2021 учебный год\Педсовет 25 февраля\презентаци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6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ля\Desktop\мама\2020-2021 учебный год\Педсовет 25 февраля\презентаци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8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ля\Desktop\мама\2020-2021 учебный год\Педсовет 25 февраля\презентация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8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ля\Desktop\мама\2020-2021 учебный год\Педсовет 25 февраля\презентация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2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ля\Desktop\мама\2020-2021 учебный год\Педсовет 25 февраля\презентаци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2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ля\Desktop\мама\2020-2021 учебный год\Педсовет 25 февраля\презентаци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47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Kolia</dc:creator>
  <cp:lastModifiedBy>Пользователь Windows</cp:lastModifiedBy>
  <cp:revision>4</cp:revision>
  <dcterms:created xsi:type="dcterms:W3CDTF">2021-02-24T15:49:17Z</dcterms:created>
  <dcterms:modified xsi:type="dcterms:W3CDTF">2023-11-15T16:01:59Z</dcterms:modified>
</cp:coreProperties>
</file>