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7"/>
  </p:notesMasterIdLst>
  <p:sldIdLst>
    <p:sldId id="289" r:id="rId2"/>
    <p:sldId id="360" r:id="rId3"/>
    <p:sldId id="364" r:id="rId4"/>
    <p:sldId id="432" r:id="rId5"/>
    <p:sldId id="367" r:id="rId6"/>
    <p:sldId id="368" r:id="rId7"/>
    <p:sldId id="426" r:id="rId8"/>
    <p:sldId id="427" r:id="rId9"/>
    <p:sldId id="369" r:id="rId10"/>
    <p:sldId id="433" r:id="rId11"/>
    <p:sldId id="435" r:id="rId12"/>
    <p:sldId id="428" r:id="rId13"/>
    <p:sldId id="407" r:id="rId14"/>
    <p:sldId id="430" r:id="rId15"/>
    <p:sldId id="42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674" y="-101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Группа 1</c:v>
                </c:pt>
                <c:pt idx="1">
                  <c:v>Группа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3.0000000000000009E-2</c:v>
                </c:pt>
                <c:pt idx="1">
                  <c:v>4.0000000000000015E-2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AC-427A-8BC3-2EA93B71BBA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rgbClr val="00B050"/>
              </a:solidFill>
              <a:effectLst>
                <a:outerShdw blurRad="50800" dist="50800" dir="5400000" algn="ctr" rotWithShape="0">
                  <a:srgbClr val="FFFF66"/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AC-427A-8BC3-2EA93B71BBAD}"/>
              </c:ext>
            </c:extLst>
          </c:dPt>
          <c:dLbls>
            <c:spPr>
              <a:ln>
                <a:round/>
              </a:ln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Группа 1</c:v>
                </c:pt>
                <c:pt idx="1">
                  <c:v>Группа 2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0.71000000000000019</c:v>
                </c:pt>
                <c:pt idx="1">
                  <c:v>0.70000000000000018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AC-427A-8BC3-2EA93B71BBA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2.8820441429312411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FB9-42F9-98F1-903459304FD0}"/>
                </c:ext>
              </c:extLst>
            </c:dLbl>
            <c:dLbl>
              <c:idx val="1"/>
              <c:layout>
                <c:manualLayout>
                  <c:x val="3.1440481559249854E-2"/>
                  <c:y val="-4.58636246925436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26%</a:t>
                    </a:r>
                    <a:endParaRPr lang="en-US" dirty="0"/>
                  </a:p>
                </c:rich>
              </c:tx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9AC-427A-8BC3-2EA93B71BBAD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Группа 1</c:v>
                </c:pt>
                <c:pt idx="1">
                  <c:v>Группа 2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0.26</c:v>
                </c:pt>
                <c:pt idx="1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9AC-427A-8BC3-2EA93B71BBAD}"/>
            </c:ext>
          </c:extLst>
        </c:ser>
        <c:dLbls/>
        <c:shape val="box"/>
        <c:axId val="142385920"/>
        <c:axId val="142387456"/>
        <c:axId val="0"/>
      </c:bar3DChart>
      <c:catAx>
        <c:axId val="142385920"/>
        <c:scaling>
          <c:orientation val="minMax"/>
        </c:scaling>
        <c:axPos val="b"/>
        <c:numFmt formatCode="General" sourceLinked="1"/>
        <c:tickLblPos val="nextTo"/>
        <c:crossAx val="142387456"/>
        <c:crosses val="autoZero"/>
        <c:auto val="1"/>
        <c:lblAlgn val="ctr"/>
        <c:lblOffset val="100"/>
      </c:catAx>
      <c:valAx>
        <c:axId val="142387456"/>
        <c:scaling>
          <c:orientation val="minMax"/>
        </c:scaling>
        <c:axPos val="l"/>
        <c:majorGridlines/>
        <c:numFmt formatCode="0%" sourceLinked="1"/>
        <c:tickLblPos val="nextTo"/>
        <c:spPr>
          <a:ln>
            <a:solidFill>
              <a:schemeClr val="tx1"/>
            </a:solidFill>
          </a:ln>
        </c:spPr>
        <c:crossAx val="142385920"/>
        <c:crosses val="autoZero"/>
        <c:crossBetween val="between"/>
      </c:valAx>
      <c:spPr>
        <a:noFill/>
        <a:ln w="25274">
          <a:noFill/>
        </a:ln>
      </c:spPr>
    </c:plotArea>
    <c:legend>
      <c:legendPos val="r"/>
      <c:layout/>
    </c:legend>
    <c:plotVisOnly val="1"/>
    <c:dispBlanksAs val="gap"/>
  </c:chart>
  <c:spPr>
    <a:solidFill>
      <a:srgbClr val="FFFFCC"/>
    </a:solidFill>
    <a:ln w="9525" cap="flat" cmpd="sng" algn="ctr">
      <a:solidFill>
        <a:schemeClr val="accent2">
          <a:shade val="48000"/>
          <a:satMod val="110000"/>
        </a:schemeClr>
      </a:solidFill>
      <a:prstDash val="solid"/>
    </a:ln>
    <a:effectLst>
      <a:outerShdw blurRad="130000" dist="101600" dir="2700000" algn="tl" rotWithShape="0">
        <a:srgbClr val="000000">
          <a:alpha val="35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3404546376840237"/>
          <c:y val="7.0626577205707322E-2"/>
          <c:w val="0.52300351483495455"/>
          <c:h val="0.7756593513419197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Группа 1</c:v>
                </c:pt>
                <c:pt idx="1">
                  <c:v>Группа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0.3600000000000001</c:v>
                </c:pt>
                <c:pt idx="1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FF-4598-8318-AB87F36D67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Группа 1</c:v>
                </c:pt>
                <c:pt idx="1">
                  <c:v>Группа 2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0.64000000000000024</c:v>
                </c:pt>
                <c:pt idx="1">
                  <c:v>0.65000000000000024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FF-4598-8318-AB87F36D67B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2.8820441429312352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AFF-4598-8318-AB87F36D67B9}"/>
                </c:ext>
              </c:extLst>
            </c:dLbl>
            <c:dLbl>
              <c:idx val="1"/>
              <c:layout>
                <c:manualLayout>
                  <c:x val="3.144048155924984E-2"/>
                  <c:y val="-4.586362469254351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AFF-4598-8318-AB87F36D67B9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Группа 1</c:v>
                </c:pt>
                <c:pt idx="1">
                  <c:v>Группа 2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</c:v>
                </c:pt>
                <c:pt idx="1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AFF-4598-8318-AB87F36D67B9}"/>
            </c:ext>
          </c:extLst>
        </c:ser>
        <c:dLbls/>
        <c:shape val="box"/>
        <c:axId val="143087872"/>
        <c:axId val="143097856"/>
        <c:axId val="0"/>
      </c:bar3DChart>
      <c:catAx>
        <c:axId val="143087872"/>
        <c:scaling>
          <c:orientation val="minMax"/>
        </c:scaling>
        <c:axPos val="b"/>
        <c:numFmt formatCode="General" sourceLinked="1"/>
        <c:tickLblPos val="nextTo"/>
        <c:crossAx val="143097856"/>
        <c:crosses val="autoZero"/>
        <c:auto val="1"/>
        <c:lblAlgn val="ctr"/>
        <c:lblOffset val="100"/>
      </c:catAx>
      <c:valAx>
        <c:axId val="143097856"/>
        <c:scaling>
          <c:orientation val="minMax"/>
        </c:scaling>
        <c:axPos val="l"/>
        <c:majorGridlines/>
        <c:numFmt formatCode="0%" sourceLinked="1"/>
        <c:tickLblPos val="nextTo"/>
        <c:crossAx val="143087872"/>
        <c:crosses val="autoZero"/>
        <c:crossBetween val="between"/>
      </c:valAx>
      <c:spPr>
        <a:noFill/>
        <a:ln w="25274">
          <a:noFill/>
        </a:ln>
      </c:spPr>
    </c:plotArea>
    <c:legend>
      <c:legendPos val="r"/>
      <c:layout/>
    </c:legend>
    <c:plotVisOnly val="1"/>
    <c:dispBlanksAs val="gap"/>
  </c:chart>
  <c:spPr>
    <a:solidFill>
      <a:srgbClr val="FFFFCC"/>
    </a:solidFill>
    <a:ln w="9525" cap="flat" cmpd="sng" algn="ctr">
      <a:solidFill>
        <a:schemeClr val="accent2">
          <a:shade val="48000"/>
          <a:satMod val="110000"/>
        </a:schemeClr>
      </a:solidFill>
      <a:prstDash val="solid"/>
    </a:ln>
    <a:effectLst>
      <a:outerShdw blurRad="130000" dist="101600" dir="2700000" algn="tl" rotWithShape="0">
        <a:srgbClr val="000000">
          <a:alpha val="35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Группа 1</c:v>
                </c:pt>
                <c:pt idx="1">
                  <c:v>Группа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0.18000000000000005</c:v>
                </c:pt>
                <c:pt idx="1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41-411C-BD75-80789D9033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rgbClr val="00B050"/>
              </a:solidFill>
              <a:effectLst>
                <a:outerShdw blurRad="50800" dist="50800" dir="5400000" algn="ctr" rotWithShape="0">
                  <a:srgbClr val="FFFF66"/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41-411C-BD75-80789D9033C3}"/>
              </c:ext>
            </c:extLst>
          </c:dPt>
          <c:dLbls>
            <c:spPr>
              <a:ln>
                <a:round/>
              </a:ln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Группа 1</c:v>
                </c:pt>
                <c:pt idx="1">
                  <c:v>Группа 2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0.71000000000000019</c:v>
                </c:pt>
                <c:pt idx="1">
                  <c:v>0.69000000000000017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941-411C-BD75-80789D9033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2.8820441429312411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941-411C-BD75-80789D9033C3}"/>
                </c:ext>
              </c:extLst>
            </c:dLbl>
            <c:dLbl>
              <c:idx val="1"/>
              <c:layout>
                <c:manualLayout>
                  <c:x val="3.1440481559249854E-2"/>
                  <c:y val="-4.5863624692543611E-3"/>
                </c:manualLayout>
              </c:layout>
              <c:tx>
                <c:rich>
                  <a:bodyPr/>
                  <a:lstStyle/>
                  <a:p>
                    <a:r>
                      <a:rPr lang="en-US" sz="1194" b="1" i="0" baseline="0" dirty="0"/>
                      <a:t>2</a:t>
                    </a:r>
                    <a:r>
                      <a:rPr lang="en-US" dirty="0" smtClean="0"/>
                      <a:t>0</a:t>
                    </a:r>
                    <a:r>
                      <a:rPr lang="en-US" dirty="0"/>
                      <a:t>%</a:t>
                    </a:r>
                  </a:p>
                </c:rich>
              </c:tx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941-411C-BD75-80789D9033C3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Группа 1</c:v>
                </c:pt>
                <c:pt idx="1">
                  <c:v>Группа 2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0.11</c:v>
                </c:pt>
                <c:pt idx="1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941-411C-BD75-80789D9033C3}"/>
            </c:ext>
          </c:extLst>
        </c:ser>
        <c:dLbls/>
        <c:shape val="box"/>
        <c:axId val="143433088"/>
        <c:axId val="143451264"/>
        <c:axId val="0"/>
      </c:bar3DChart>
      <c:catAx>
        <c:axId val="143433088"/>
        <c:scaling>
          <c:orientation val="minMax"/>
        </c:scaling>
        <c:axPos val="b"/>
        <c:numFmt formatCode="General" sourceLinked="1"/>
        <c:tickLblPos val="nextTo"/>
        <c:crossAx val="143451264"/>
        <c:crosses val="autoZero"/>
        <c:auto val="1"/>
        <c:lblAlgn val="ctr"/>
        <c:lblOffset val="100"/>
      </c:catAx>
      <c:valAx>
        <c:axId val="143451264"/>
        <c:scaling>
          <c:orientation val="minMax"/>
        </c:scaling>
        <c:axPos val="l"/>
        <c:majorGridlines/>
        <c:numFmt formatCode="0%" sourceLinked="1"/>
        <c:tickLblPos val="nextTo"/>
        <c:spPr>
          <a:ln>
            <a:solidFill>
              <a:schemeClr val="tx1"/>
            </a:solidFill>
          </a:ln>
        </c:spPr>
        <c:crossAx val="143433088"/>
        <c:crosses val="autoZero"/>
        <c:crossBetween val="between"/>
      </c:valAx>
      <c:spPr>
        <a:noFill/>
        <a:ln w="25274">
          <a:noFill/>
        </a:ln>
      </c:spPr>
    </c:plotArea>
    <c:legend>
      <c:legendPos val="r"/>
      <c:layout/>
    </c:legend>
    <c:plotVisOnly val="1"/>
    <c:dispBlanksAs val="gap"/>
  </c:chart>
  <c:spPr>
    <a:solidFill>
      <a:srgbClr val="FFFFCC"/>
    </a:solidFill>
    <a:ln w="9525" cap="flat" cmpd="sng" algn="ctr">
      <a:solidFill>
        <a:schemeClr val="accent2">
          <a:shade val="48000"/>
          <a:satMod val="110000"/>
        </a:schemeClr>
      </a:solidFill>
      <a:prstDash val="solid"/>
    </a:ln>
    <a:effectLst>
      <a:outerShdw blurRad="130000" dist="101600" dir="2700000" algn="tl" rotWithShape="0">
        <a:srgbClr val="000000">
          <a:alpha val="35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1E83CC-28EC-488B-A2EB-25DD2782A86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2EEDE6A-E1B4-477E-866A-03CC714AF66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История должна быть убедительной, правдивой, даже если в ней будут фантастические и сказочные сюжеты.</a:t>
          </a:r>
          <a:endParaRPr lang="ru-RU" dirty="0">
            <a:solidFill>
              <a:schemeClr val="tx1"/>
            </a:solidFill>
          </a:endParaRPr>
        </a:p>
      </dgm:t>
    </dgm:pt>
    <dgm:pt modelId="{C3CB1CE1-2F07-489D-B995-EF8F7DD2C42D}" type="parTrans" cxnId="{2F6FBE58-7C81-46A4-A1F0-A8F142BF546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13707F3-A0D1-46AB-BD1D-AF8F2EAEAA33}" type="sibTrans" cxnId="{2F6FBE58-7C81-46A4-A1F0-A8F142BF546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2A7CBB3-A2E0-4CD0-98B1-269F71081DA3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Она должна затрагивать важные для детей темы, способствовать решению значимых проблем.</a:t>
          </a:r>
          <a:endParaRPr lang="ru-RU" dirty="0">
            <a:solidFill>
              <a:schemeClr val="tx1"/>
            </a:solidFill>
          </a:endParaRPr>
        </a:p>
      </dgm:t>
    </dgm:pt>
    <dgm:pt modelId="{43DF100E-7CAE-4A81-BC6A-729BD3470285}" type="parTrans" cxnId="{C8234F25-3AE6-4972-ACB7-2D257D1464F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4A8EB85-381B-4D32-93A8-F2CF30ED7D47}" type="sibTrans" cxnId="{C8234F25-3AE6-4972-ACB7-2D257D1464F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79CDF08-7D1E-4359-8EE6-EE5325F6F63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Педагог должен сам верить в правдоподобность развязки, иначе он не сможет убедить воспитанников.</a:t>
          </a:r>
          <a:endParaRPr lang="ru-RU" dirty="0">
            <a:solidFill>
              <a:schemeClr val="tx1"/>
            </a:solidFill>
          </a:endParaRPr>
        </a:p>
      </dgm:t>
    </dgm:pt>
    <dgm:pt modelId="{2EB60229-8DAF-44B9-9D87-3D9ED4D27088}" type="parTrans" cxnId="{70284CE9-BFD2-47F4-8416-5A91913CB5A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B730C47-58D3-4903-9EF3-39F6A7EE6A9A}" type="sibTrans" cxnId="{70284CE9-BFD2-47F4-8416-5A91913CB5A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40B4A20-F62F-401B-A0CC-37BB49346D9B}">
      <dgm:prSet/>
      <dgm:spPr/>
      <dgm:t>
        <a:bodyPr/>
        <a:lstStyle/>
        <a:p>
          <a:r>
            <a:rPr lang="ru-RU" smtClean="0">
              <a:solidFill>
                <a:schemeClr val="tx1"/>
              </a:solidFill>
            </a:rPr>
            <a:t>История должна быть трансформирующей, т.е. запускать у детей процесс изменений.</a:t>
          </a:r>
          <a:endParaRPr lang="ru-RU">
            <a:solidFill>
              <a:schemeClr val="tx1"/>
            </a:solidFill>
          </a:endParaRPr>
        </a:p>
      </dgm:t>
    </dgm:pt>
    <dgm:pt modelId="{6FEFB13E-7407-4D03-807D-72824A40A271}" type="parTrans" cxnId="{17E3B36F-2F9C-42EE-AAF8-66FEE1EF20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34219B5-8676-4E13-8EAE-F1AA5C7B8570}" type="sibTrans" cxnId="{17E3B36F-2F9C-42EE-AAF8-66FEE1EF20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93215D5-0918-4611-A26F-7F86125E23F7}" type="pres">
      <dgm:prSet presAssocID="{7B1E83CC-28EC-488B-A2EB-25DD2782A86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69152F0-E943-443E-B9B3-58692A49E7C0}" type="pres">
      <dgm:prSet presAssocID="{7B1E83CC-28EC-488B-A2EB-25DD2782A862}" presName="Name1" presStyleCnt="0"/>
      <dgm:spPr/>
    </dgm:pt>
    <dgm:pt modelId="{C4DF9C92-9705-40E4-9F24-1E7105A31973}" type="pres">
      <dgm:prSet presAssocID="{7B1E83CC-28EC-488B-A2EB-25DD2782A862}" presName="cycle" presStyleCnt="0"/>
      <dgm:spPr/>
    </dgm:pt>
    <dgm:pt modelId="{3F4E53D8-F126-4BF0-92FF-0676C207EDDC}" type="pres">
      <dgm:prSet presAssocID="{7B1E83CC-28EC-488B-A2EB-25DD2782A862}" presName="srcNode" presStyleLbl="node1" presStyleIdx="0" presStyleCnt="4"/>
      <dgm:spPr/>
    </dgm:pt>
    <dgm:pt modelId="{87B5CDCA-24D4-4F3D-B98A-8256AC700FFB}" type="pres">
      <dgm:prSet presAssocID="{7B1E83CC-28EC-488B-A2EB-25DD2782A862}" presName="conn" presStyleLbl="parChTrans1D2" presStyleIdx="0" presStyleCnt="1"/>
      <dgm:spPr/>
      <dgm:t>
        <a:bodyPr/>
        <a:lstStyle/>
        <a:p>
          <a:endParaRPr lang="ru-RU"/>
        </a:p>
      </dgm:t>
    </dgm:pt>
    <dgm:pt modelId="{CB415CDB-99E6-440A-8EF3-D2ED28D6A5DE}" type="pres">
      <dgm:prSet presAssocID="{7B1E83CC-28EC-488B-A2EB-25DD2782A862}" presName="extraNode" presStyleLbl="node1" presStyleIdx="0" presStyleCnt="4"/>
      <dgm:spPr/>
    </dgm:pt>
    <dgm:pt modelId="{63CECD67-69A9-4D8D-88F9-F2C216EC7A33}" type="pres">
      <dgm:prSet presAssocID="{7B1E83CC-28EC-488B-A2EB-25DD2782A862}" presName="dstNode" presStyleLbl="node1" presStyleIdx="0" presStyleCnt="4"/>
      <dgm:spPr/>
    </dgm:pt>
    <dgm:pt modelId="{F6F46AB6-1E88-41F8-B8DC-994A524BEF71}" type="pres">
      <dgm:prSet presAssocID="{C2EEDE6A-E1B4-477E-866A-03CC714AF66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6373C-6753-4D32-965C-AD59B34277E4}" type="pres">
      <dgm:prSet presAssocID="{C2EEDE6A-E1B4-477E-866A-03CC714AF66D}" presName="accent_1" presStyleCnt="0"/>
      <dgm:spPr/>
    </dgm:pt>
    <dgm:pt modelId="{F9D44C9E-156C-4F28-B09E-BC4E19169449}" type="pres">
      <dgm:prSet presAssocID="{C2EEDE6A-E1B4-477E-866A-03CC714AF66D}" presName="accentRepeatNode" presStyleLbl="solidFgAcc1" presStyleIdx="0" presStyleCnt="4"/>
      <dgm:spPr/>
    </dgm:pt>
    <dgm:pt modelId="{0CEDDFF5-A178-469B-B7A7-99133136F211}" type="pres">
      <dgm:prSet presAssocID="{E2A7CBB3-A2E0-4CD0-98B1-269F71081DA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BED49-8F05-4DD8-A3D6-071E0CC09199}" type="pres">
      <dgm:prSet presAssocID="{E2A7CBB3-A2E0-4CD0-98B1-269F71081DA3}" presName="accent_2" presStyleCnt="0"/>
      <dgm:spPr/>
    </dgm:pt>
    <dgm:pt modelId="{63291B87-5349-4944-929A-A8985C6C586B}" type="pres">
      <dgm:prSet presAssocID="{E2A7CBB3-A2E0-4CD0-98B1-269F71081DA3}" presName="accentRepeatNode" presStyleLbl="solidFgAcc1" presStyleIdx="1" presStyleCnt="4"/>
      <dgm:spPr/>
    </dgm:pt>
    <dgm:pt modelId="{082054BE-1792-4F35-B5F1-7501CE5B83EA}" type="pres">
      <dgm:prSet presAssocID="{979CDF08-7D1E-4359-8EE6-EE5325F6F63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66E55-9F60-4506-8EAD-97CED2426516}" type="pres">
      <dgm:prSet presAssocID="{979CDF08-7D1E-4359-8EE6-EE5325F6F63F}" presName="accent_3" presStyleCnt="0"/>
      <dgm:spPr/>
    </dgm:pt>
    <dgm:pt modelId="{88E928F2-13BD-4F3D-8C1E-096C69B2BD71}" type="pres">
      <dgm:prSet presAssocID="{979CDF08-7D1E-4359-8EE6-EE5325F6F63F}" presName="accentRepeatNode" presStyleLbl="solidFgAcc1" presStyleIdx="2" presStyleCnt="4"/>
      <dgm:spPr/>
    </dgm:pt>
    <dgm:pt modelId="{2D24958B-3FFB-4564-B2A7-EE42CDB6E434}" type="pres">
      <dgm:prSet presAssocID="{240B4A20-F62F-401B-A0CC-37BB49346D9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E9E9CC-ED71-40F2-A9E9-ED4DF4D7C2B5}" type="pres">
      <dgm:prSet presAssocID="{240B4A20-F62F-401B-A0CC-37BB49346D9B}" presName="accent_4" presStyleCnt="0"/>
      <dgm:spPr/>
    </dgm:pt>
    <dgm:pt modelId="{F35048EB-3995-4D1F-AA45-57904FF1E288}" type="pres">
      <dgm:prSet presAssocID="{240B4A20-F62F-401B-A0CC-37BB49346D9B}" presName="accentRepeatNode" presStyleLbl="solidFgAcc1" presStyleIdx="3" presStyleCnt="4"/>
      <dgm:spPr/>
    </dgm:pt>
  </dgm:ptLst>
  <dgm:cxnLst>
    <dgm:cxn modelId="{17E3B36F-2F9C-42EE-AAF8-66FEE1EF202E}" srcId="{7B1E83CC-28EC-488B-A2EB-25DD2782A862}" destId="{240B4A20-F62F-401B-A0CC-37BB49346D9B}" srcOrd="3" destOrd="0" parTransId="{6FEFB13E-7407-4D03-807D-72824A40A271}" sibTransId="{034219B5-8676-4E13-8EAE-F1AA5C7B8570}"/>
    <dgm:cxn modelId="{294C1B7E-93B2-4DBC-A22F-4DB34FAAF041}" type="presOf" srcId="{C2EEDE6A-E1B4-477E-866A-03CC714AF66D}" destId="{F6F46AB6-1E88-41F8-B8DC-994A524BEF71}" srcOrd="0" destOrd="0" presId="urn:microsoft.com/office/officeart/2008/layout/VerticalCurvedList"/>
    <dgm:cxn modelId="{301B499B-3785-421C-A48E-304CBA4E77D9}" type="presOf" srcId="{979CDF08-7D1E-4359-8EE6-EE5325F6F63F}" destId="{082054BE-1792-4F35-B5F1-7501CE5B83EA}" srcOrd="0" destOrd="0" presId="urn:microsoft.com/office/officeart/2008/layout/VerticalCurvedList"/>
    <dgm:cxn modelId="{70284CE9-BFD2-47F4-8416-5A91913CB5A7}" srcId="{7B1E83CC-28EC-488B-A2EB-25DD2782A862}" destId="{979CDF08-7D1E-4359-8EE6-EE5325F6F63F}" srcOrd="2" destOrd="0" parTransId="{2EB60229-8DAF-44B9-9D87-3D9ED4D27088}" sibTransId="{AB730C47-58D3-4903-9EF3-39F6A7EE6A9A}"/>
    <dgm:cxn modelId="{D2C6D8A3-F9DE-4208-B285-24A91A360142}" type="presOf" srcId="{240B4A20-F62F-401B-A0CC-37BB49346D9B}" destId="{2D24958B-3FFB-4564-B2A7-EE42CDB6E434}" srcOrd="0" destOrd="0" presId="urn:microsoft.com/office/officeart/2008/layout/VerticalCurvedList"/>
    <dgm:cxn modelId="{2F6FBE58-7C81-46A4-A1F0-A8F142BF546E}" srcId="{7B1E83CC-28EC-488B-A2EB-25DD2782A862}" destId="{C2EEDE6A-E1B4-477E-866A-03CC714AF66D}" srcOrd="0" destOrd="0" parTransId="{C3CB1CE1-2F07-489D-B995-EF8F7DD2C42D}" sibTransId="{313707F3-A0D1-46AB-BD1D-AF8F2EAEAA33}"/>
    <dgm:cxn modelId="{C8234F25-3AE6-4972-ACB7-2D257D1464FF}" srcId="{7B1E83CC-28EC-488B-A2EB-25DD2782A862}" destId="{E2A7CBB3-A2E0-4CD0-98B1-269F71081DA3}" srcOrd="1" destOrd="0" parTransId="{43DF100E-7CAE-4A81-BC6A-729BD3470285}" sibTransId="{34A8EB85-381B-4D32-93A8-F2CF30ED7D47}"/>
    <dgm:cxn modelId="{2C38AB61-7A72-46FF-BA01-3F9D04B59945}" type="presOf" srcId="{E2A7CBB3-A2E0-4CD0-98B1-269F71081DA3}" destId="{0CEDDFF5-A178-469B-B7A7-99133136F211}" srcOrd="0" destOrd="0" presId="urn:microsoft.com/office/officeart/2008/layout/VerticalCurvedList"/>
    <dgm:cxn modelId="{32E00171-42F9-4A83-97A7-83F918CAAA9A}" type="presOf" srcId="{313707F3-A0D1-46AB-BD1D-AF8F2EAEAA33}" destId="{87B5CDCA-24D4-4F3D-B98A-8256AC700FFB}" srcOrd="0" destOrd="0" presId="urn:microsoft.com/office/officeart/2008/layout/VerticalCurvedList"/>
    <dgm:cxn modelId="{7D603672-80CE-42EC-AAB9-53065C5DE0D8}" type="presOf" srcId="{7B1E83CC-28EC-488B-A2EB-25DD2782A862}" destId="{B93215D5-0918-4611-A26F-7F86125E23F7}" srcOrd="0" destOrd="0" presId="urn:microsoft.com/office/officeart/2008/layout/VerticalCurvedList"/>
    <dgm:cxn modelId="{C9964698-811D-45B4-97B8-0C67D4411DB1}" type="presParOf" srcId="{B93215D5-0918-4611-A26F-7F86125E23F7}" destId="{769152F0-E943-443E-B9B3-58692A49E7C0}" srcOrd="0" destOrd="0" presId="urn:microsoft.com/office/officeart/2008/layout/VerticalCurvedList"/>
    <dgm:cxn modelId="{8B5D5544-96E1-4A9C-AD9B-74DD5119D9BB}" type="presParOf" srcId="{769152F0-E943-443E-B9B3-58692A49E7C0}" destId="{C4DF9C92-9705-40E4-9F24-1E7105A31973}" srcOrd="0" destOrd="0" presId="urn:microsoft.com/office/officeart/2008/layout/VerticalCurvedList"/>
    <dgm:cxn modelId="{7B618F85-5EAD-401C-8E88-49970451B333}" type="presParOf" srcId="{C4DF9C92-9705-40E4-9F24-1E7105A31973}" destId="{3F4E53D8-F126-4BF0-92FF-0676C207EDDC}" srcOrd="0" destOrd="0" presId="urn:microsoft.com/office/officeart/2008/layout/VerticalCurvedList"/>
    <dgm:cxn modelId="{BEB0B5CD-DD13-4A80-B5C1-8AD9CE79DBFD}" type="presParOf" srcId="{C4DF9C92-9705-40E4-9F24-1E7105A31973}" destId="{87B5CDCA-24D4-4F3D-B98A-8256AC700FFB}" srcOrd="1" destOrd="0" presId="urn:microsoft.com/office/officeart/2008/layout/VerticalCurvedList"/>
    <dgm:cxn modelId="{8C267C2E-0B3B-449F-A24E-5DF09894C633}" type="presParOf" srcId="{C4DF9C92-9705-40E4-9F24-1E7105A31973}" destId="{CB415CDB-99E6-440A-8EF3-D2ED28D6A5DE}" srcOrd="2" destOrd="0" presId="urn:microsoft.com/office/officeart/2008/layout/VerticalCurvedList"/>
    <dgm:cxn modelId="{AE1198F0-E9A2-4FAE-9234-58A2B79D977B}" type="presParOf" srcId="{C4DF9C92-9705-40E4-9F24-1E7105A31973}" destId="{63CECD67-69A9-4D8D-88F9-F2C216EC7A33}" srcOrd="3" destOrd="0" presId="urn:microsoft.com/office/officeart/2008/layout/VerticalCurvedList"/>
    <dgm:cxn modelId="{C8740900-2F4E-4BB5-B8F8-2990ACD455C6}" type="presParOf" srcId="{769152F0-E943-443E-B9B3-58692A49E7C0}" destId="{F6F46AB6-1E88-41F8-B8DC-994A524BEF71}" srcOrd="1" destOrd="0" presId="urn:microsoft.com/office/officeart/2008/layout/VerticalCurvedList"/>
    <dgm:cxn modelId="{D5363A14-EE50-4162-9B36-9D9E9EF660BE}" type="presParOf" srcId="{769152F0-E943-443E-B9B3-58692A49E7C0}" destId="{8146373C-6753-4D32-965C-AD59B34277E4}" srcOrd="2" destOrd="0" presId="urn:microsoft.com/office/officeart/2008/layout/VerticalCurvedList"/>
    <dgm:cxn modelId="{AB8064C6-967F-426C-A9F6-81FE5D2BBF01}" type="presParOf" srcId="{8146373C-6753-4D32-965C-AD59B34277E4}" destId="{F9D44C9E-156C-4F28-B09E-BC4E19169449}" srcOrd="0" destOrd="0" presId="urn:microsoft.com/office/officeart/2008/layout/VerticalCurvedList"/>
    <dgm:cxn modelId="{8B9B9492-60EE-4365-9FD9-569C0CF9560D}" type="presParOf" srcId="{769152F0-E943-443E-B9B3-58692A49E7C0}" destId="{0CEDDFF5-A178-469B-B7A7-99133136F211}" srcOrd="3" destOrd="0" presId="urn:microsoft.com/office/officeart/2008/layout/VerticalCurvedList"/>
    <dgm:cxn modelId="{43176D26-00AF-43EF-9E47-AB1B847A83C3}" type="presParOf" srcId="{769152F0-E943-443E-B9B3-58692A49E7C0}" destId="{C60BED49-8F05-4DD8-A3D6-071E0CC09199}" srcOrd="4" destOrd="0" presId="urn:microsoft.com/office/officeart/2008/layout/VerticalCurvedList"/>
    <dgm:cxn modelId="{169DE85B-601E-4725-80FC-C0194512F041}" type="presParOf" srcId="{C60BED49-8F05-4DD8-A3D6-071E0CC09199}" destId="{63291B87-5349-4944-929A-A8985C6C586B}" srcOrd="0" destOrd="0" presId="urn:microsoft.com/office/officeart/2008/layout/VerticalCurvedList"/>
    <dgm:cxn modelId="{BFE811BD-4EB5-40DF-9124-B2538843ABC0}" type="presParOf" srcId="{769152F0-E943-443E-B9B3-58692A49E7C0}" destId="{082054BE-1792-4F35-B5F1-7501CE5B83EA}" srcOrd="5" destOrd="0" presId="urn:microsoft.com/office/officeart/2008/layout/VerticalCurvedList"/>
    <dgm:cxn modelId="{CF408913-63A4-4E24-8D38-6E0B849CA7A9}" type="presParOf" srcId="{769152F0-E943-443E-B9B3-58692A49E7C0}" destId="{65866E55-9F60-4506-8EAD-97CED2426516}" srcOrd="6" destOrd="0" presId="urn:microsoft.com/office/officeart/2008/layout/VerticalCurvedList"/>
    <dgm:cxn modelId="{AA158E65-075B-4DDA-900A-AA88EA95541F}" type="presParOf" srcId="{65866E55-9F60-4506-8EAD-97CED2426516}" destId="{88E928F2-13BD-4F3D-8C1E-096C69B2BD71}" srcOrd="0" destOrd="0" presId="urn:microsoft.com/office/officeart/2008/layout/VerticalCurvedList"/>
    <dgm:cxn modelId="{56DE84E0-E88E-472A-A3C1-21353B1962E6}" type="presParOf" srcId="{769152F0-E943-443E-B9B3-58692A49E7C0}" destId="{2D24958B-3FFB-4564-B2A7-EE42CDB6E434}" srcOrd="7" destOrd="0" presId="urn:microsoft.com/office/officeart/2008/layout/VerticalCurvedList"/>
    <dgm:cxn modelId="{CF9012B5-AB53-4E1A-AA6D-1F9AF0E4DA1D}" type="presParOf" srcId="{769152F0-E943-443E-B9B3-58692A49E7C0}" destId="{7CE9E9CC-ED71-40F2-A9E9-ED4DF4D7C2B5}" srcOrd="8" destOrd="0" presId="urn:microsoft.com/office/officeart/2008/layout/VerticalCurvedList"/>
    <dgm:cxn modelId="{47C06FEE-3A17-4A61-ACC8-80F81A26F857}" type="presParOf" srcId="{7CE9E9CC-ED71-40F2-A9E9-ED4DF4D7C2B5}" destId="{F35048EB-3995-4D1F-AA45-57904FF1E2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1E83CC-28EC-488B-A2EB-25DD2782A862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2EEDE6A-E1B4-477E-866A-03CC714AF66D}">
      <dgm:prSet phldrT="[Текст]" custT="1"/>
      <dgm:spPr/>
      <dgm:t>
        <a:bodyPr/>
        <a:lstStyle/>
        <a:p>
          <a:endParaRPr lang="ru-RU" sz="2800" dirty="0"/>
        </a:p>
      </dgm:t>
    </dgm:pt>
    <dgm:pt modelId="{C3CB1CE1-2F07-489D-B995-EF8F7DD2C42D}" type="parTrans" cxnId="{2F6FBE58-7C81-46A4-A1F0-A8F142BF546E}">
      <dgm:prSet/>
      <dgm:spPr/>
      <dgm:t>
        <a:bodyPr/>
        <a:lstStyle/>
        <a:p>
          <a:endParaRPr lang="ru-RU" sz="2400"/>
        </a:p>
      </dgm:t>
    </dgm:pt>
    <dgm:pt modelId="{313707F3-A0D1-46AB-BD1D-AF8F2EAEAA33}" type="sibTrans" cxnId="{2F6FBE58-7C81-46A4-A1F0-A8F142BF546E}">
      <dgm:prSet/>
      <dgm:spPr/>
      <dgm:t>
        <a:bodyPr/>
        <a:lstStyle/>
        <a:p>
          <a:endParaRPr lang="ru-RU" sz="2400"/>
        </a:p>
      </dgm:t>
    </dgm:pt>
    <dgm:pt modelId="{E2A7CBB3-A2E0-4CD0-98B1-269F71081DA3}">
      <dgm:prSet phldrT="[Текст]" custT="1"/>
      <dgm:spPr/>
      <dgm:t>
        <a:bodyPr/>
        <a:lstStyle/>
        <a:p>
          <a:endParaRPr lang="ru-RU" sz="2800" dirty="0"/>
        </a:p>
      </dgm:t>
    </dgm:pt>
    <dgm:pt modelId="{43DF100E-7CAE-4A81-BC6A-729BD3470285}" type="parTrans" cxnId="{C8234F25-3AE6-4972-ACB7-2D257D1464FF}">
      <dgm:prSet/>
      <dgm:spPr/>
      <dgm:t>
        <a:bodyPr/>
        <a:lstStyle/>
        <a:p>
          <a:endParaRPr lang="ru-RU" sz="2400"/>
        </a:p>
      </dgm:t>
    </dgm:pt>
    <dgm:pt modelId="{34A8EB85-381B-4D32-93A8-F2CF30ED7D47}" type="sibTrans" cxnId="{C8234F25-3AE6-4972-ACB7-2D257D1464FF}">
      <dgm:prSet/>
      <dgm:spPr/>
      <dgm:t>
        <a:bodyPr/>
        <a:lstStyle/>
        <a:p>
          <a:endParaRPr lang="ru-RU" sz="2400"/>
        </a:p>
      </dgm:t>
    </dgm:pt>
    <dgm:pt modelId="{979CDF08-7D1E-4359-8EE6-EE5325F6F63F}">
      <dgm:prSet phldrT="[Текст]" custT="1"/>
      <dgm:spPr/>
      <dgm:t>
        <a:bodyPr/>
        <a:lstStyle/>
        <a:p>
          <a:endParaRPr lang="ru-RU" sz="2800" dirty="0"/>
        </a:p>
      </dgm:t>
    </dgm:pt>
    <dgm:pt modelId="{2EB60229-8DAF-44B9-9D87-3D9ED4D27088}" type="parTrans" cxnId="{70284CE9-BFD2-47F4-8416-5A91913CB5A7}">
      <dgm:prSet/>
      <dgm:spPr/>
      <dgm:t>
        <a:bodyPr/>
        <a:lstStyle/>
        <a:p>
          <a:endParaRPr lang="ru-RU" sz="2400"/>
        </a:p>
      </dgm:t>
    </dgm:pt>
    <dgm:pt modelId="{AB730C47-58D3-4903-9EF3-39F6A7EE6A9A}" type="sibTrans" cxnId="{70284CE9-BFD2-47F4-8416-5A91913CB5A7}">
      <dgm:prSet/>
      <dgm:spPr/>
      <dgm:t>
        <a:bodyPr/>
        <a:lstStyle/>
        <a:p>
          <a:endParaRPr lang="ru-RU" sz="2400"/>
        </a:p>
      </dgm:t>
    </dgm:pt>
    <dgm:pt modelId="{240B4A20-F62F-401B-A0CC-37BB49346D9B}">
      <dgm:prSet custT="1"/>
      <dgm:spPr/>
      <dgm:t>
        <a:bodyPr/>
        <a:lstStyle/>
        <a:p>
          <a:endParaRPr lang="ru-RU" sz="2800" dirty="0"/>
        </a:p>
      </dgm:t>
    </dgm:pt>
    <dgm:pt modelId="{6FEFB13E-7407-4D03-807D-72824A40A271}" type="parTrans" cxnId="{17E3B36F-2F9C-42EE-AAF8-66FEE1EF202E}">
      <dgm:prSet/>
      <dgm:spPr/>
      <dgm:t>
        <a:bodyPr/>
        <a:lstStyle/>
        <a:p>
          <a:endParaRPr lang="ru-RU" sz="2400"/>
        </a:p>
      </dgm:t>
    </dgm:pt>
    <dgm:pt modelId="{034219B5-8676-4E13-8EAE-F1AA5C7B8570}" type="sibTrans" cxnId="{17E3B36F-2F9C-42EE-AAF8-66FEE1EF202E}">
      <dgm:prSet/>
      <dgm:spPr/>
      <dgm:t>
        <a:bodyPr/>
        <a:lstStyle/>
        <a:p>
          <a:endParaRPr lang="ru-RU" sz="2400"/>
        </a:p>
      </dgm:t>
    </dgm:pt>
    <dgm:pt modelId="{6F653CDB-66DD-4080-B302-E53EBFA03EE5}">
      <dgm:prSet custT="1"/>
      <dgm:spPr/>
      <dgm:t>
        <a:bodyPr/>
        <a:lstStyle/>
        <a:p>
          <a:pPr marL="28575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dirty="0" smtClean="0"/>
            <a:t>Начинайте историю с завязки и от первого лица. Это сразу привлечет внимание детей, даже если речь в ней пойдет о фантастических событиях и героях.</a:t>
          </a:r>
          <a:endParaRPr lang="ru-RU" sz="1800" dirty="0"/>
        </a:p>
      </dgm:t>
    </dgm:pt>
    <dgm:pt modelId="{06223826-2577-4A6D-820E-99EBABCD1F9C}" type="parTrans" cxnId="{F2FA41DF-D6E1-4D3C-9823-875F8DA22FA7}">
      <dgm:prSet/>
      <dgm:spPr/>
      <dgm:t>
        <a:bodyPr/>
        <a:lstStyle/>
        <a:p>
          <a:endParaRPr lang="ru-RU" sz="2400"/>
        </a:p>
      </dgm:t>
    </dgm:pt>
    <dgm:pt modelId="{F45ED3FC-F5EC-45EF-A77B-9E64DF12A86D}" type="sibTrans" cxnId="{F2FA41DF-D6E1-4D3C-9823-875F8DA22FA7}">
      <dgm:prSet/>
      <dgm:spPr/>
      <dgm:t>
        <a:bodyPr/>
        <a:lstStyle/>
        <a:p>
          <a:endParaRPr lang="ru-RU" sz="2400"/>
        </a:p>
      </dgm:t>
    </dgm:pt>
    <dgm:pt modelId="{729C28FA-BCBF-4581-85DA-4DE92D960585}">
      <dgm:prSet custT="1"/>
      <dgm:spPr/>
      <dgm:t>
        <a:bodyPr/>
        <a:lstStyle/>
        <a:p>
          <a:r>
            <a:rPr lang="ru-RU" sz="1800" dirty="0" smtClean="0"/>
            <a:t>Соблюдение очередности действий рассказчика: заявление, аргументация, вывод.</a:t>
          </a:r>
          <a:endParaRPr lang="ru-RU" sz="1800" dirty="0"/>
        </a:p>
      </dgm:t>
    </dgm:pt>
    <dgm:pt modelId="{9712D328-9EE7-4C1B-822A-6541323568FF}" type="parTrans" cxnId="{1EB28F77-D9EC-4BBA-87C6-B7A6DBD3025D}">
      <dgm:prSet/>
      <dgm:spPr/>
      <dgm:t>
        <a:bodyPr/>
        <a:lstStyle/>
        <a:p>
          <a:endParaRPr lang="ru-RU" sz="2400"/>
        </a:p>
      </dgm:t>
    </dgm:pt>
    <dgm:pt modelId="{3875A68B-E0F3-4901-A084-AFDB99F53A5A}" type="sibTrans" cxnId="{1EB28F77-D9EC-4BBA-87C6-B7A6DBD3025D}">
      <dgm:prSet/>
      <dgm:spPr/>
      <dgm:t>
        <a:bodyPr/>
        <a:lstStyle/>
        <a:p>
          <a:endParaRPr lang="ru-RU" sz="2400"/>
        </a:p>
      </dgm:t>
    </dgm:pt>
    <dgm:pt modelId="{7866958B-F0ED-4D93-BA46-8285D7D419D9}">
      <dgm:prSet custT="1"/>
      <dgm:spPr/>
      <dgm:t>
        <a:bodyPr/>
        <a:lstStyle/>
        <a:p>
          <a:r>
            <a:rPr lang="ru-RU" sz="1800" dirty="0" smtClean="0"/>
            <a:t>Необходимо учитывать возраст детей и их настроение.</a:t>
          </a:r>
          <a:endParaRPr lang="ru-RU" sz="1800" dirty="0"/>
        </a:p>
      </dgm:t>
    </dgm:pt>
    <dgm:pt modelId="{02BC70C0-5F1D-48DE-A8A0-631AC4489549}" type="parTrans" cxnId="{E1C2AAAB-ED37-4B8A-8B25-67DB7C059B20}">
      <dgm:prSet/>
      <dgm:spPr/>
      <dgm:t>
        <a:bodyPr/>
        <a:lstStyle/>
        <a:p>
          <a:endParaRPr lang="ru-RU" sz="2400"/>
        </a:p>
      </dgm:t>
    </dgm:pt>
    <dgm:pt modelId="{060570DF-F9B9-4B41-A56D-BDDF8EDB4EBB}" type="sibTrans" cxnId="{E1C2AAAB-ED37-4B8A-8B25-67DB7C059B20}">
      <dgm:prSet/>
      <dgm:spPr/>
      <dgm:t>
        <a:bodyPr/>
        <a:lstStyle/>
        <a:p>
          <a:endParaRPr lang="ru-RU" sz="2400"/>
        </a:p>
      </dgm:t>
    </dgm:pt>
    <dgm:pt modelId="{7197FE6A-A602-40F8-859B-E0687BE04BD8}">
      <dgm:prSet custT="1"/>
      <dgm:spPr/>
      <dgm:t>
        <a:bodyPr/>
        <a:lstStyle/>
        <a:p>
          <a:r>
            <a:rPr lang="ru-RU" sz="1800" smtClean="0"/>
            <a:t>При необходимости можно поменять замысел повествования сюжета, его последовательность, окончание истории.</a:t>
          </a:r>
          <a:endParaRPr lang="ru-RU" sz="1800"/>
        </a:p>
      </dgm:t>
    </dgm:pt>
    <dgm:pt modelId="{62BC14E4-97B2-4734-BCCF-EB1F4D0C2253}" type="parTrans" cxnId="{E18CD585-E64C-4D66-A383-ADB14010080F}">
      <dgm:prSet/>
      <dgm:spPr/>
      <dgm:t>
        <a:bodyPr/>
        <a:lstStyle/>
        <a:p>
          <a:endParaRPr lang="ru-RU" sz="2400"/>
        </a:p>
      </dgm:t>
    </dgm:pt>
    <dgm:pt modelId="{AF895864-3256-4BD4-B100-3079B8ACD590}" type="sibTrans" cxnId="{E18CD585-E64C-4D66-A383-ADB14010080F}">
      <dgm:prSet/>
      <dgm:spPr/>
      <dgm:t>
        <a:bodyPr/>
        <a:lstStyle/>
        <a:p>
          <a:endParaRPr lang="ru-RU" sz="2400"/>
        </a:p>
      </dgm:t>
    </dgm:pt>
    <dgm:pt modelId="{DFA3DABA-E5EA-426D-89BC-C51F86741C99}">
      <dgm:prSet custT="1"/>
      <dgm:spPr/>
      <dgm:t>
        <a:bodyPr/>
        <a:lstStyle/>
        <a:p>
          <a:endParaRPr lang="ru-RU" sz="2800"/>
        </a:p>
      </dgm:t>
    </dgm:pt>
    <dgm:pt modelId="{219D8935-926A-4765-9079-7FE9C8993E82}" type="parTrans" cxnId="{FE27013C-50AF-4767-AEA1-C43726A8F859}">
      <dgm:prSet/>
      <dgm:spPr/>
      <dgm:t>
        <a:bodyPr/>
        <a:lstStyle/>
        <a:p>
          <a:endParaRPr lang="ru-RU" sz="2400"/>
        </a:p>
      </dgm:t>
    </dgm:pt>
    <dgm:pt modelId="{7076D6BB-6F75-4D8B-BB60-7E0330340625}" type="sibTrans" cxnId="{FE27013C-50AF-4767-AEA1-C43726A8F859}">
      <dgm:prSet/>
      <dgm:spPr/>
      <dgm:t>
        <a:bodyPr/>
        <a:lstStyle/>
        <a:p>
          <a:endParaRPr lang="ru-RU" sz="2400"/>
        </a:p>
      </dgm:t>
    </dgm:pt>
    <dgm:pt modelId="{B06D8C2E-9FBE-46AD-9AC4-E2E31F225AE0}">
      <dgm:prSet custT="1"/>
      <dgm:spPr/>
      <dgm:t>
        <a:bodyPr/>
        <a:lstStyle/>
        <a:p>
          <a:r>
            <a:rPr lang="ru-RU" sz="1800" smtClean="0"/>
            <a:t>Рассказывать историю  необходимо доступным для детей языком.</a:t>
          </a:r>
          <a:endParaRPr lang="ru-RU" sz="1800"/>
        </a:p>
      </dgm:t>
    </dgm:pt>
    <dgm:pt modelId="{F3C0F796-23F3-44AE-AFC7-2BA5CB1AE0AA}" type="parTrans" cxnId="{DAC9270E-4AA3-4D96-BECA-760F536A7B24}">
      <dgm:prSet/>
      <dgm:spPr/>
      <dgm:t>
        <a:bodyPr/>
        <a:lstStyle/>
        <a:p>
          <a:endParaRPr lang="ru-RU" sz="2400"/>
        </a:p>
      </dgm:t>
    </dgm:pt>
    <dgm:pt modelId="{F54E96F0-089A-445C-A8B6-EC1B063453B6}" type="sibTrans" cxnId="{DAC9270E-4AA3-4D96-BECA-760F536A7B24}">
      <dgm:prSet/>
      <dgm:spPr/>
      <dgm:t>
        <a:bodyPr/>
        <a:lstStyle/>
        <a:p>
          <a:endParaRPr lang="ru-RU" sz="2400"/>
        </a:p>
      </dgm:t>
    </dgm:pt>
    <dgm:pt modelId="{680C6AAF-3151-45C3-A627-2CC03A8F5122}">
      <dgm:prSet custT="1"/>
      <dgm:spPr/>
      <dgm:t>
        <a:bodyPr/>
        <a:lstStyle/>
        <a:p>
          <a:endParaRPr lang="ru-RU" sz="2800"/>
        </a:p>
      </dgm:t>
    </dgm:pt>
    <dgm:pt modelId="{5C9CD831-651F-4A9C-934F-42DE5F6B2D8C}" type="parTrans" cxnId="{21B00E1D-61D0-4A0C-B836-354BB751E24E}">
      <dgm:prSet/>
      <dgm:spPr/>
      <dgm:t>
        <a:bodyPr/>
        <a:lstStyle/>
        <a:p>
          <a:endParaRPr lang="ru-RU" sz="2400"/>
        </a:p>
      </dgm:t>
    </dgm:pt>
    <dgm:pt modelId="{BF8E9B37-9C2E-484B-8292-DD554B0DA5F7}" type="sibTrans" cxnId="{21B00E1D-61D0-4A0C-B836-354BB751E24E}">
      <dgm:prSet/>
      <dgm:spPr/>
      <dgm:t>
        <a:bodyPr/>
        <a:lstStyle/>
        <a:p>
          <a:endParaRPr lang="ru-RU" sz="2400"/>
        </a:p>
      </dgm:t>
    </dgm:pt>
    <dgm:pt modelId="{B18B13B2-3A36-4EFD-BD74-44348F6B8BAC}">
      <dgm:prSet custT="1"/>
      <dgm:spPr/>
      <dgm:t>
        <a:bodyPr/>
        <a:lstStyle/>
        <a:p>
          <a:r>
            <a:rPr lang="ru-RU" sz="1800" dirty="0" smtClean="0"/>
            <a:t>Использовать в истории ярких героев.</a:t>
          </a:r>
          <a:endParaRPr lang="ru-RU" sz="1800" dirty="0"/>
        </a:p>
      </dgm:t>
    </dgm:pt>
    <dgm:pt modelId="{EC6A051D-57C1-4F1E-8695-426E0E345495}" type="parTrans" cxnId="{20FA0685-C902-43B7-AF35-BCBC362EE2BC}">
      <dgm:prSet/>
      <dgm:spPr/>
      <dgm:t>
        <a:bodyPr/>
        <a:lstStyle/>
        <a:p>
          <a:endParaRPr lang="ru-RU" sz="2400"/>
        </a:p>
      </dgm:t>
    </dgm:pt>
    <dgm:pt modelId="{30CCD568-AD72-4555-8ADB-E147E687D042}" type="sibTrans" cxnId="{20FA0685-C902-43B7-AF35-BCBC362EE2BC}">
      <dgm:prSet/>
      <dgm:spPr/>
      <dgm:t>
        <a:bodyPr/>
        <a:lstStyle/>
        <a:p>
          <a:endParaRPr lang="ru-RU" sz="2400"/>
        </a:p>
      </dgm:t>
    </dgm:pt>
    <dgm:pt modelId="{DCD5F525-50C5-42A4-B8CA-FB5EB446AD7F}" type="pres">
      <dgm:prSet presAssocID="{7B1E83CC-28EC-488B-A2EB-25DD2782A86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E79F42-8991-4161-8132-A13D8BC847DF}" type="pres">
      <dgm:prSet presAssocID="{C2EEDE6A-E1B4-477E-866A-03CC714AF66D}" presName="composite" presStyleCnt="0"/>
      <dgm:spPr/>
    </dgm:pt>
    <dgm:pt modelId="{98EF5666-B26A-4574-A057-FEE2C5C69DE1}" type="pres">
      <dgm:prSet presAssocID="{C2EEDE6A-E1B4-477E-866A-03CC714AF66D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C3DC7-EEE0-4A45-A75B-C488298C4D83}" type="pres">
      <dgm:prSet presAssocID="{C2EEDE6A-E1B4-477E-866A-03CC714AF66D}" presName="descendantText" presStyleLbl="alignAcc1" presStyleIdx="0" presStyleCnt="6" custScaleX="99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9E430-5654-4A2B-A950-FA1178D1C402}" type="pres">
      <dgm:prSet presAssocID="{313707F3-A0D1-46AB-BD1D-AF8F2EAEAA33}" presName="sp" presStyleCnt="0"/>
      <dgm:spPr/>
    </dgm:pt>
    <dgm:pt modelId="{22048236-2868-464F-AA6C-06DDBE62C3B2}" type="pres">
      <dgm:prSet presAssocID="{E2A7CBB3-A2E0-4CD0-98B1-269F71081DA3}" presName="composite" presStyleCnt="0"/>
      <dgm:spPr/>
    </dgm:pt>
    <dgm:pt modelId="{68552BFC-77ED-4727-B03F-9C4524ADD0B1}" type="pres">
      <dgm:prSet presAssocID="{E2A7CBB3-A2E0-4CD0-98B1-269F71081DA3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9AA067-E538-4D9B-8EE4-999FEDEE277F}" type="pres">
      <dgm:prSet presAssocID="{E2A7CBB3-A2E0-4CD0-98B1-269F71081DA3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E80D39-1E4F-4660-ABE7-8E9A576B4512}" type="pres">
      <dgm:prSet presAssocID="{34A8EB85-381B-4D32-93A8-F2CF30ED7D47}" presName="sp" presStyleCnt="0"/>
      <dgm:spPr/>
    </dgm:pt>
    <dgm:pt modelId="{E0676604-E6C9-4761-981D-DEF2F6655876}" type="pres">
      <dgm:prSet presAssocID="{979CDF08-7D1E-4359-8EE6-EE5325F6F63F}" presName="composite" presStyleCnt="0"/>
      <dgm:spPr/>
    </dgm:pt>
    <dgm:pt modelId="{686B5021-C56B-42BE-8499-EA53F3856D0E}" type="pres">
      <dgm:prSet presAssocID="{979CDF08-7D1E-4359-8EE6-EE5325F6F63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F7841-784F-4790-B265-DD0F6D0C4B11}" type="pres">
      <dgm:prSet presAssocID="{979CDF08-7D1E-4359-8EE6-EE5325F6F63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2E4DF-332E-48F3-BF1D-EF91CAD47C89}" type="pres">
      <dgm:prSet presAssocID="{AB730C47-58D3-4903-9EF3-39F6A7EE6A9A}" presName="sp" presStyleCnt="0"/>
      <dgm:spPr/>
    </dgm:pt>
    <dgm:pt modelId="{719EDB2E-DCCF-4B93-AD67-421BD74C0416}" type="pres">
      <dgm:prSet presAssocID="{240B4A20-F62F-401B-A0CC-37BB49346D9B}" presName="composite" presStyleCnt="0"/>
      <dgm:spPr/>
    </dgm:pt>
    <dgm:pt modelId="{E0F09ACF-CCF6-4293-965F-28B002B6909B}" type="pres">
      <dgm:prSet presAssocID="{240B4A20-F62F-401B-A0CC-37BB49346D9B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7C4058-19A0-4B7D-AE8A-DE69492D89DA}" type="pres">
      <dgm:prSet presAssocID="{240B4A20-F62F-401B-A0CC-37BB49346D9B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DF18B-570D-43C9-8775-7EBCEDF09F3A}" type="pres">
      <dgm:prSet presAssocID="{034219B5-8676-4E13-8EAE-F1AA5C7B8570}" presName="sp" presStyleCnt="0"/>
      <dgm:spPr/>
    </dgm:pt>
    <dgm:pt modelId="{17E10D41-12C4-497F-9192-DDB009C1610D}" type="pres">
      <dgm:prSet presAssocID="{DFA3DABA-E5EA-426D-89BC-C51F86741C99}" presName="composite" presStyleCnt="0"/>
      <dgm:spPr/>
    </dgm:pt>
    <dgm:pt modelId="{63BC4D44-7D1F-4085-8DBA-815CCE33597A}" type="pres">
      <dgm:prSet presAssocID="{DFA3DABA-E5EA-426D-89BC-C51F86741C99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B7A03-4123-4A8C-BCA6-682566087D5D}" type="pres">
      <dgm:prSet presAssocID="{DFA3DABA-E5EA-426D-89BC-C51F86741C99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8FA6C7-849A-4217-96E5-9A510A7B8093}" type="pres">
      <dgm:prSet presAssocID="{7076D6BB-6F75-4D8B-BB60-7E0330340625}" presName="sp" presStyleCnt="0"/>
      <dgm:spPr/>
    </dgm:pt>
    <dgm:pt modelId="{552A17D5-05FB-485B-AEE1-D7A5AB807D2D}" type="pres">
      <dgm:prSet presAssocID="{680C6AAF-3151-45C3-A627-2CC03A8F5122}" presName="composite" presStyleCnt="0"/>
      <dgm:spPr/>
    </dgm:pt>
    <dgm:pt modelId="{749C95ED-A3F7-4DDB-8179-315F4627AB61}" type="pres">
      <dgm:prSet presAssocID="{680C6AAF-3151-45C3-A627-2CC03A8F5122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DB02FA-304B-4BD6-AD59-B5DE3F0780BD}" type="pres">
      <dgm:prSet presAssocID="{680C6AAF-3151-45C3-A627-2CC03A8F5122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B00E1D-61D0-4A0C-B836-354BB751E24E}" srcId="{7B1E83CC-28EC-488B-A2EB-25DD2782A862}" destId="{680C6AAF-3151-45C3-A627-2CC03A8F5122}" srcOrd="5" destOrd="0" parTransId="{5C9CD831-651F-4A9C-934F-42DE5F6B2D8C}" sibTransId="{BF8E9B37-9C2E-484B-8292-DD554B0DA5F7}"/>
    <dgm:cxn modelId="{1EB28F77-D9EC-4BBA-87C6-B7A6DBD3025D}" srcId="{E2A7CBB3-A2E0-4CD0-98B1-269F71081DA3}" destId="{729C28FA-BCBF-4581-85DA-4DE92D960585}" srcOrd="0" destOrd="0" parTransId="{9712D328-9EE7-4C1B-822A-6541323568FF}" sibTransId="{3875A68B-E0F3-4901-A084-AFDB99F53A5A}"/>
    <dgm:cxn modelId="{E18CD585-E64C-4D66-A383-ADB14010080F}" srcId="{240B4A20-F62F-401B-A0CC-37BB49346D9B}" destId="{7197FE6A-A602-40F8-859B-E0687BE04BD8}" srcOrd="0" destOrd="0" parTransId="{62BC14E4-97B2-4734-BCCF-EB1F4D0C2253}" sibTransId="{AF895864-3256-4BD4-B100-3079B8ACD590}"/>
    <dgm:cxn modelId="{4311CA9E-43E0-449E-BCF3-33ABA26124E1}" type="presOf" srcId="{240B4A20-F62F-401B-A0CC-37BB49346D9B}" destId="{E0F09ACF-CCF6-4293-965F-28B002B6909B}" srcOrd="0" destOrd="0" presId="urn:microsoft.com/office/officeart/2005/8/layout/chevron2"/>
    <dgm:cxn modelId="{17E3B36F-2F9C-42EE-AAF8-66FEE1EF202E}" srcId="{7B1E83CC-28EC-488B-A2EB-25DD2782A862}" destId="{240B4A20-F62F-401B-A0CC-37BB49346D9B}" srcOrd="3" destOrd="0" parTransId="{6FEFB13E-7407-4D03-807D-72824A40A271}" sibTransId="{034219B5-8676-4E13-8EAE-F1AA5C7B8570}"/>
    <dgm:cxn modelId="{20FA0685-C902-43B7-AF35-BCBC362EE2BC}" srcId="{680C6AAF-3151-45C3-A627-2CC03A8F5122}" destId="{B18B13B2-3A36-4EFD-BD74-44348F6B8BAC}" srcOrd="0" destOrd="0" parTransId="{EC6A051D-57C1-4F1E-8695-426E0E345495}" sibTransId="{30CCD568-AD72-4555-8ADB-E147E687D042}"/>
    <dgm:cxn modelId="{B232035F-4A34-41B6-8160-ED7447473EE5}" type="presOf" srcId="{979CDF08-7D1E-4359-8EE6-EE5325F6F63F}" destId="{686B5021-C56B-42BE-8499-EA53F3856D0E}" srcOrd="0" destOrd="0" presId="urn:microsoft.com/office/officeart/2005/8/layout/chevron2"/>
    <dgm:cxn modelId="{FAC3B6F8-571C-49DF-93D6-70D96C9B9D2E}" type="presOf" srcId="{B18B13B2-3A36-4EFD-BD74-44348F6B8BAC}" destId="{87DB02FA-304B-4BD6-AD59-B5DE3F0780BD}" srcOrd="0" destOrd="0" presId="urn:microsoft.com/office/officeart/2005/8/layout/chevron2"/>
    <dgm:cxn modelId="{E1C2AAAB-ED37-4B8A-8B25-67DB7C059B20}" srcId="{979CDF08-7D1E-4359-8EE6-EE5325F6F63F}" destId="{7866958B-F0ED-4D93-BA46-8285D7D419D9}" srcOrd="0" destOrd="0" parTransId="{02BC70C0-5F1D-48DE-A8A0-631AC4489549}" sibTransId="{060570DF-F9B9-4B41-A56D-BDDF8EDB4EBB}"/>
    <dgm:cxn modelId="{50F2012F-BA7D-4CC9-B5F9-BF8153A6506D}" type="presOf" srcId="{B06D8C2E-9FBE-46AD-9AC4-E2E31F225AE0}" destId="{E91B7A03-4123-4A8C-BCA6-682566087D5D}" srcOrd="0" destOrd="0" presId="urn:microsoft.com/office/officeart/2005/8/layout/chevron2"/>
    <dgm:cxn modelId="{F2FA41DF-D6E1-4D3C-9823-875F8DA22FA7}" srcId="{C2EEDE6A-E1B4-477E-866A-03CC714AF66D}" destId="{6F653CDB-66DD-4080-B302-E53EBFA03EE5}" srcOrd="0" destOrd="0" parTransId="{06223826-2577-4A6D-820E-99EBABCD1F9C}" sibTransId="{F45ED3FC-F5EC-45EF-A77B-9E64DF12A86D}"/>
    <dgm:cxn modelId="{2F6FBE58-7C81-46A4-A1F0-A8F142BF546E}" srcId="{7B1E83CC-28EC-488B-A2EB-25DD2782A862}" destId="{C2EEDE6A-E1B4-477E-866A-03CC714AF66D}" srcOrd="0" destOrd="0" parTransId="{C3CB1CE1-2F07-489D-B995-EF8F7DD2C42D}" sibTransId="{313707F3-A0D1-46AB-BD1D-AF8F2EAEAA33}"/>
    <dgm:cxn modelId="{70284CE9-BFD2-47F4-8416-5A91913CB5A7}" srcId="{7B1E83CC-28EC-488B-A2EB-25DD2782A862}" destId="{979CDF08-7D1E-4359-8EE6-EE5325F6F63F}" srcOrd="2" destOrd="0" parTransId="{2EB60229-8DAF-44B9-9D87-3D9ED4D27088}" sibTransId="{AB730C47-58D3-4903-9EF3-39F6A7EE6A9A}"/>
    <dgm:cxn modelId="{C8234F25-3AE6-4972-ACB7-2D257D1464FF}" srcId="{7B1E83CC-28EC-488B-A2EB-25DD2782A862}" destId="{E2A7CBB3-A2E0-4CD0-98B1-269F71081DA3}" srcOrd="1" destOrd="0" parTransId="{43DF100E-7CAE-4A81-BC6A-729BD3470285}" sibTransId="{34A8EB85-381B-4D32-93A8-F2CF30ED7D47}"/>
    <dgm:cxn modelId="{FE27013C-50AF-4767-AEA1-C43726A8F859}" srcId="{7B1E83CC-28EC-488B-A2EB-25DD2782A862}" destId="{DFA3DABA-E5EA-426D-89BC-C51F86741C99}" srcOrd="4" destOrd="0" parTransId="{219D8935-926A-4765-9079-7FE9C8993E82}" sibTransId="{7076D6BB-6F75-4D8B-BB60-7E0330340625}"/>
    <dgm:cxn modelId="{DAC9270E-4AA3-4D96-BECA-760F536A7B24}" srcId="{DFA3DABA-E5EA-426D-89BC-C51F86741C99}" destId="{B06D8C2E-9FBE-46AD-9AC4-E2E31F225AE0}" srcOrd="0" destOrd="0" parTransId="{F3C0F796-23F3-44AE-AFC7-2BA5CB1AE0AA}" sibTransId="{F54E96F0-089A-445C-A8B6-EC1B063453B6}"/>
    <dgm:cxn modelId="{32929B1C-9321-4339-B03F-69AFDE133082}" type="presOf" srcId="{7197FE6A-A602-40F8-859B-E0687BE04BD8}" destId="{FA7C4058-19A0-4B7D-AE8A-DE69492D89DA}" srcOrd="0" destOrd="0" presId="urn:microsoft.com/office/officeart/2005/8/layout/chevron2"/>
    <dgm:cxn modelId="{1F72648A-4BC6-49AD-84EF-039C1BDE1E5D}" type="presOf" srcId="{C2EEDE6A-E1B4-477E-866A-03CC714AF66D}" destId="{98EF5666-B26A-4574-A057-FEE2C5C69DE1}" srcOrd="0" destOrd="0" presId="urn:microsoft.com/office/officeart/2005/8/layout/chevron2"/>
    <dgm:cxn modelId="{61293DC5-63D9-40E7-934B-D198D473BD42}" type="presOf" srcId="{680C6AAF-3151-45C3-A627-2CC03A8F5122}" destId="{749C95ED-A3F7-4DDB-8179-315F4627AB61}" srcOrd="0" destOrd="0" presId="urn:microsoft.com/office/officeart/2005/8/layout/chevron2"/>
    <dgm:cxn modelId="{C9280469-357E-44FE-A564-77E1623356B3}" type="presOf" srcId="{6F653CDB-66DD-4080-B302-E53EBFA03EE5}" destId="{4E0C3DC7-EEE0-4A45-A75B-C488298C4D83}" srcOrd="0" destOrd="0" presId="urn:microsoft.com/office/officeart/2005/8/layout/chevron2"/>
    <dgm:cxn modelId="{7AD465D8-99EC-4D74-BC5C-49D4D06C6C8F}" type="presOf" srcId="{729C28FA-BCBF-4581-85DA-4DE92D960585}" destId="{AA9AA067-E538-4D9B-8EE4-999FEDEE277F}" srcOrd="0" destOrd="0" presId="urn:microsoft.com/office/officeart/2005/8/layout/chevron2"/>
    <dgm:cxn modelId="{5965A2C1-DE50-46C8-93E8-601F3F12E821}" type="presOf" srcId="{7B1E83CC-28EC-488B-A2EB-25DD2782A862}" destId="{DCD5F525-50C5-42A4-B8CA-FB5EB446AD7F}" srcOrd="0" destOrd="0" presId="urn:microsoft.com/office/officeart/2005/8/layout/chevron2"/>
    <dgm:cxn modelId="{A04D8356-F461-4D49-81C4-D2AD54833872}" type="presOf" srcId="{7866958B-F0ED-4D93-BA46-8285D7D419D9}" destId="{416F7841-784F-4790-B265-DD0F6D0C4B11}" srcOrd="0" destOrd="0" presId="urn:microsoft.com/office/officeart/2005/8/layout/chevron2"/>
    <dgm:cxn modelId="{BF6BE81F-AC48-4E2C-A0F7-505DD18DB720}" type="presOf" srcId="{DFA3DABA-E5EA-426D-89BC-C51F86741C99}" destId="{63BC4D44-7D1F-4085-8DBA-815CCE33597A}" srcOrd="0" destOrd="0" presId="urn:microsoft.com/office/officeart/2005/8/layout/chevron2"/>
    <dgm:cxn modelId="{D8264441-3719-465E-BB82-9FBCD9CD4899}" type="presOf" srcId="{E2A7CBB3-A2E0-4CD0-98B1-269F71081DA3}" destId="{68552BFC-77ED-4727-B03F-9C4524ADD0B1}" srcOrd="0" destOrd="0" presId="urn:microsoft.com/office/officeart/2005/8/layout/chevron2"/>
    <dgm:cxn modelId="{FE4E2228-818E-4543-8E76-6E3CA6D91811}" type="presParOf" srcId="{DCD5F525-50C5-42A4-B8CA-FB5EB446AD7F}" destId="{BCE79F42-8991-4161-8132-A13D8BC847DF}" srcOrd="0" destOrd="0" presId="urn:microsoft.com/office/officeart/2005/8/layout/chevron2"/>
    <dgm:cxn modelId="{3910B4A1-0CA4-4AB3-95C6-2AA47359EF9C}" type="presParOf" srcId="{BCE79F42-8991-4161-8132-A13D8BC847DF}" destId="{98EF5666-B26A-4574-A057-FEE2C5C69DE1}" srcOrd="0" destOrd="0" presId="urn:microsoft.com/office/officeart/2005/8/layout/chevron2"/>
    <dgm:cxn modelId="{4A75C6EC-22C6-45A5-B2E7-F3E78C2A18EC}" type="presParOf" srcId="{BCE79F42-8991-4161-8132-A13D8BC847DF}" destId="{4E0C3DC7-EEE0-4A45-A75B-C488298C4D83}" srcOrd="1" destOrd="0" presId="urn:microsoft.com/office/officeart/2005/8/layout/chevron2"/>
    <dgm:cxn modelId="{4CD64DE1-C126-4CBF-A917-C1A2D7A5E698}" type="presParOf" srcId="{DCD5F525-50C5-42A4-B8CA-FB5EB446AD7F}" destId="{7589E430-5654-4A2B-A950-FA1178D1C402}" srcOrd="1" destOrd="0" presId="urn:microsoft.com/office/officeart/2005/8/layout/chevron2"/>
    <dgm:cxn modelId="{9D5FFE05-DE5E-4B9D-949E-985BD3A66C6C}" type="presParOf" srcId="{DCD5F525-50C5-42A4-B8CA-FB5EB446AD7F}" destId="{22048236-2868-464F-AA6C-06DDBE62C3B2}" srcOrd="2" destOrd="0" presId="urn:microsoft.com/office/officeart/2005/8/layout/chevron2"/>
    <dgm:cxn modelId="{33A34FC4-EFC8-439A-ABCC-B5D9613F28B8}" type="presParOf" srcId="{22048236-2868-464F-AA6C-06DDBE62C3B2}" destId="{68552BFC-77ED-4727-B03F-9C4524ADD0B1}" srcOrd="0" destOrd="0" presId="urn:microsoft.com/office/officeart/2005/8/layout/chevron2"/>
    <dgm:cxn modelId="{DED45A39-E357-440A-AC02-52A4C31FE628}" type="presParOf" srcId="{22048236-2868-464F-AA6C-06DDBE62C3B2}" destId="{AA9AA067-E538-4D9B-8EE4-999FEDEE277F}" srcOrd="1" destOrd="0" presId="urn:microsoft.com/office/officeart/2005/8/layout/chevron2"/>
    <dgm:cxn modelId="{6A81322C-93F3-472D-8B3E-417026254E35}" type="presParOf" srcId="{DCD5F525-50C5-42A4-B8CA-FB5EB446AD7F}" destId="{C3E80D39-1E4F-4660-ABE7-8E9A576B4512}" srcOrd="3" destOrd="0" presId="urn:microsoft.com/office/officeart/2005/8/layout/chevron2"/>
    <dgm:cxn modelId="{91055B5C-2EFF-487E-A9F0-0886CCDC20D1}" type="presParOf" srcId="{DCD5F525-50C5-42A4-B8CA-FB5EB446AD7F}" destId="{E0676604-E6C9-4761-981D-DEF2F6655876}" srcOrd="4" destOrd="0" presId="urn:microsoft.com/office/officeart/2005/8/layout/chevron2"/>
    <dgm:cxn modelId="{8542A6FD-7302-4AC9-90DE-6C29CA778CF9}" type="presParOf" srcId="{E0676604-E6C9-4761-981D-DEF2F6655876}" destId="{686B5021-C56B-42BE-8499-EA53F3856D0E}" srcOrd="0" destOrd="0" presId="urn:microsoft.com/office/officeart/2005/8/layout/chevron2"/>
    <dgm:cxn modelId="{9D311559-D143-4323-9CB9-A997597A1943}" type="presParOf" srcId="{E0676604-E6C9-4761-981D-DEF2F6655876}" destId="{416F7841-784F-4790-B265-DD0F6D0C4B11}" srcOrd="1" destOrd="0" presId="urn:microsoft.com/office/officeart/2005/8/layout/chevron2"/>
    <dgm:cxn modelId="{9E294DFB-6206-44F2-9735-DB9E1DAC087C}" type="presParOf" srcId="{DCD5F525-50C5-42A4-B8CA-FB5EB446AD7F}" destId="{DE52E4DF-332E-48F3-BF1D-EF91CAD47C89}" srcOrd="5" destOrd="0" presId="urn:microsoft.com/office/officeart/2005/8/layout/chevron2"/>
    <dgm:cxn modelId="{E1652AC4-249A-4E4D-818A-EAA6AB8B65D3}" type="presParOf" srcId="{DCD5F525-50C5-42A4-B8CA-FB5EB446AD7F}" destId="{719EDB2E-DCCF-4B93-AD67-421BD74C0416}" srcOrd="6" destOrd="0" presId="urn:microsoft.com/office/officeart/2005/8/layout/chevron2"/>
    <dgm:cxn modelId="{99A9B91F-D5BF-48FB-8853-05C056CD8881}" type="presParOf" srcId="{719EDB2E-DCCF-4B93-AD67-421BD74C0416}" destId="{E0F09ACF-CCF6-4293-965F-28B002B6909B}" srcOrd="0" destOrd="0" presId="urn:microsoft.com/office/officeart/2005/8/layout/chevron2"/>
    <dgm:cxn modelId="{1327CF22-7683-449B-A285-0E60CB7ADFCF}" type="presParOf" srcId="{719EDB2E-DCCF-4B93-AD67-421BD74C0416}" destId="{FA7C4058-19A0-4B7D-AE8A-DE69492D89DA}" srcOrd="1" destOrd="0" presId="urn:microsoft.com/office/officeart/2005/8/layout/chevron2"/>
    <dgm:cxn modelId="{8EF9C4F0-D780-41B3-AE88-50790CAAFDD6}" type="presParOf" srcId="{DCD5F525-50C5-42A4-B8CA-FB5EB446AD7F}" destId="{1ADDF18B-570D-43C9-8775-7EBCEDF09F3A}" srcOrd="7" destOrd="0" presId="urn:microsoft.com/office/officeart/2005/8/layout/chevron2"/>
    <dgm:cxn modelId="{95E587B5-58A6-49A1-86FF-3C9F1D50F527}" type="presParOf" srcId="{DCD5F525-50C5-42A4-B8CA-FB5EB446AD7F}" destId="{17E10D41-12C4-497F-9192-DDB009C1610D}" srcOrd="8" destOrd="0" presId="urn:microsoft.com/office/officeart/2005/8/layout/chevron2"/>
    <dgm:cxn modelId="{48497A8F-68BF-4128-BCA4-B733A797D02F}" type="presParOf" srcId="{17E10D41-12C4-497F-9192-DDB009C1610D}" destId="{63BC4D44-7D1F-4085-8DBA-815CCE33597A}" srcOrd="0" destOrd="0" presId="urn:microsoft.com/office/officeart/2005/8/layout/chevron2"/>
    <dgm:cxn modelId="{35B73EB5-1580-445B-AD02-860036206AE3}" type="presParOf" srcId="{17E10D41-12C4-497F-9192-DDB009C1610D}" destId="{E91B7A03-4123-4A8C-BCA6-682566087D5D}" srcOrd="1" destOrd="0" presId="urn:microsoft.com/office/officeart/2005/8/layout/chevron2"/>
    <dgm:cxn modelId="{F08E4BB8-0F07-4E8A-9643-96A681770C9B}" type="presParOf" srcId="{DCD5F525-50C5-42A4-B8CA-FB5EB446AD7F}" destId="{738FA6C7-849A-4217-96E5-9A510A7B8093}" srcOrd="9" destOrd="0" presId="urn:microsoft.com/office/officeart/2005/8/layout/chevron2"/>
    <dgm:cxn modelId="{BA26BAC5-944B-4ED4-9113-DEF158C4E885}" type="presParOf" srcId="{DCD5F525-50C5-42A4-B8CA-FB5EB446AD7F}" destId="{552A17D5-05FB-485B-AEE1-D7A5AB807D2D}" srcOrd="10" destOrd="0" presId="urn:microsoft.com/office/officeart/2005/8/layout/chevron2"/>
    <dgm:cxn modelId="{75518374-1C85-4B1D-AF28-B8256D84BD85}" type="presParOf" srcId="{552A17D5-05FB-485B-AEE1-D7A5AB807D2D}" destId="{749C95ED-A3F7-4DDB-8179-315F4627AB61}" srcOrd="0" destOrd="0" presId="urn:microsoft.com/office/officeart/2005/8/layout/chevron2"/>
    <dgm:cxn modelId="{DFA7C4EE-D91D-4C9F-902A-DAD35BB0EA91}" type="presParOf" srcId="{552A17D5-05FB-485B-AEE1-D7A5AB807D2D}" destId="{87DB02FA-304B-4BD6-AD59-B5DE3F0780B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B5CDCA-24D4-4F3D-B98A-8256AC700FFB}">
      <dsp:nvSpPr>
        <dsp:cNvPr id="0" name=""/>
        <dsp:cNvSpPr/>
      </dsp:nvSpPr>
      <dsp:spPr>
        <a:xfrm>
          <a:off x="-5699197" y="-872376"/>
          <a:ext cx="6785312" cy="678531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F46AB6-1E88-41F8-B8DC-994A524BEF71}">
      <dsp:nvSpPr>
        <dsp:cNvPr id="0" name=""/>
        <dsp:cNvSpPr/>
      </dsp:nvSpPr>
      <dsp:spPr>
        <a:xfrm>
          <a:off x="568532" y="387518"/>
          <a:ext cx="7751399" cy="7754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История должна быть убедительной, правдивой, даже если в ней будут фантастические и сказочные сюжеты.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68532" y="387518"/>
        <a:ext cx="7751399" cy="775439"/>
      </dsp:txXfrm>
    </dsp:sp>
    <dsp:sp modelId="{F9D44C9E-156C-4F28-B09E-BC4E19169449}">
      <dsp:nvSpPr>
        <dsp:cNvPr id="0" name=""/>
        <dsp:cNvSpPr/>
      </dsp:nvSpPr>
      <dsp:spPr>
        <a:xfrm>
          <a:off x="83882" y="290588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DDFF5-A178-469B-B7A7-99133136F211}">
      <dsp:nvSpPr>
        <dsp:cNvPr id="0" name=""/>
        <dsp:cNvSpPr/>
      </dsp:nvSpPr>
      <dsp:spPr>
        <a:xfrm>
          <a:off x="1013110" y="1550879"/>
          <a:ext cx="7306822" cy="775439"/>
        </a:xfrm>
        <a:prstGeom prst="rect">
          <a:avLst/>
        </a:prstGeom>
        <a:solidFill>
          <a:schemeClr val="accent2">
            <a:hueOff val="2576456"/>
            <a:satOff val="-27551"/>
            <a:lumOff val="719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Она должна затрагивать важные для детей темы, способствовать решению значимых проблем.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013110" y="1550879"/>
        <a:ext cx="7306822" cy="775439"/>
      </dsp:txXfrm>
    </dsp:sp>
    <dsp:sp modelId="{63291B87-5349-4944-929A-A8985C6C586B}">
      <dsp:nvSpPr>
        <dsp:cNvPr id="0" name=""/>
        <dsp:cNvSpPr/>
      </dsp:nvSpPr>
      <dsp:spPr>
        <a:xfrm>
          <a:off x="528460" y="1453949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hueOff val="2576456"/>
              <a:satOff val="-27551"/>
              <a:lumOff val="719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054BE-1792-4F35-B5F1-7501CE5B83EA}">
      <dsp:nvSpPr>
        <dsp:cNvPr id="0" name=""/>
        <dsp:cNvSpPr/>
      </dsp:nvSpPr>
      <dsp:spPr>
        <a:xfrm>
          <a:off x="1013110" y="2714240"/>
          <a:ext cx="7306822" cy="775439"/>
        </a:xfrm>
        <a:prstGeom prst="rect">
          <a:avLst/>
        </a:prstGeom>
        <a:solidFill>
          <a:schemeClr val="accent2">
            <a:hueOff val="5152912"/>
            <a:satOff val="-55102"/>
            <a:lumOff val="1437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Педагог должен сам верить в правдоподобность развязки, иначе он не сможет убедить воспитанников.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013110" y="2714240"/>
        <a:ext cx="7306822" cy="775439"/>
      </dsp:txXfrm>
    </dsp:sp>
    <dsp:sp modelId="{88E928F2-13BD-4F3D-8C1E-096C69B2BD71}">
      <dsp:nvSpPr>
        <dsp:cNvPr id="0" name=""/>
        <dsp:cNvSpPr/>
      </dsp:nvSpPr>
      <dsp:spPr>
        <a:xfrm>
          <a:off x="528460" y="2617310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hueOff val="5152912"/>
              <a:satOff val="-55102"/>
              <a:lumOff val="14379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4958B-3FFB-4564-B2A7-EE42CDB6E434}">
      <dsp:nvSpPr>
        <dsp:cNvPr id="0" name=""/>
        <dsp:cNvSpPr/>
      </dsp:nvSpPr>
      <dsp:spPr>
        <a:xfrm>
          <a:off x="568532" y="3877601"/>
          <a:ext cx="7751399" cy="775439"/>
        </a:xfrm>
        <a:prstGeom prst="rect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solidFill>
                <a:schemeClr val="tx1"/>
              </a:solidFill>
            </a:rPr>
            <a:t>История должна быть трансформирующей, т.е. запускать у детей процесс изменений.</a:t>
          </a:r>
          <a:endParaRPr lang="ru-RU" sz="2000" kern="1200">
            <a:solidFill>
              <a:schemeClr val="tx1"/>
            </a:solidFill>
          </a:endParaRPr>
        </a:p>
      </dsp:txBody>
      <dsp:txXfrm>
        <a:off x="568532" y="3877601"/>
        <a:ext cx="7751399" cy="775439"/>
      </dsp:txXfrm>
    </dsp:sp>
    <dsp:sp modelId="{F35048EB-3995-4D1F-AA45-57904FF1E288}">
      <dsp:nvSpPr>
        <dsp:cNvPr id="0" name=""/>
        <dsp:cNvSpPr/>
      </dsp:nvSpPr>
      <dsp:spPr>
        <a:xfrm>
          <a:off x="83882" y="3780672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hueOff val="7729367"/>
              <a:satOff val="-82653"/>
              <a:lumOff val="21569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EF5666-B26A-4574-A057-FEE2C5C69DE1}">
      <dsp:nvSpPr>
        <dsp:cNvPr id="0" name=""/>
        <dsp:cNvSpPr/>
      </dsp:nvSpPr>
      <dsp:spPr>
        <a:xfrm rot="5400000">
          <a:off x="-154905" y="159374"/>
          <a:ext cx="1032701" cy="72289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5400000">
        <a:off x="-154905" y="159374"/>
        <a:ext cx="1032701" cy="722891"/>
      </dsp:txXfrm>
    </dsp:sp>
    <dsp:sp modelId="{4E0C3DC7-EEE0-4A45-A75B-C488298C4D83}">
      <dsp:nvSpPr>
        <dsp:cNvPr id="0" name=""/>
        <dsp:cNvSpPr/>
      </dsp:nvSpPr>
      <dsp:spPr>
        <a:xfrm rot="5400000">
          <a:off x="4308992" y="-3559434"/>
          <a:ext cx="671256" cy="77990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285750" lvl="1" indent="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Начинайте историю с завязки и от первого лица. Это сразу привлечет внимание детей, даже если речь в ней пойдет о фантастических событиях и героях.</a:t>
          </a:r>
          <a:endParaRPr lang="ru-RU" sz="1800" kern="1200" dirty="0"/>
        </a:p>
      </dsp:txBody>
      <dsp:txXfrm rot="5400000">
        <a:off x="4308992" y="-3559434"/>
        <a:ext cx="671256" cy="7799063"/>
      </dsp:txXfrm>
    </dsp:sp>
    <dsp:sp modelId="{68552BFC-77ED-4727-B03F-9C4524ADD0B1}">
      <dsp:nvSpPr>
        <dsp:cNvPr id="0" name=""/>
        <dsp:cNvSpPr/>
      </dsp:nvSpPr>
      <dsp:spPr>
        <a:xfrm rot="5400000">
          <a:off x="-154905" y="1095392"/>
          <a:ext cx="1032701" cy="722891"/>
        </a:xfrm>
        <a:prstGeom prst="chevron">
          <a:avLst/>
        </a:prstGeom>
        <a:solidFill>
          <a:schemeClr val="accent2">
            <a:hueOff val="1545873"/>
            <a:satOff val="-16531"/>
            <a:lumOff val="4314"/>
            <a:alphaOff val="0"/>
          </a:schemeClr>
        </a:solidFill>
        <a:ln w="11429" cap="flat" cmpd="sng" algn="ctr">
          <a:solidFill>
            <a:schemeClr val="accent2">
              <a:hueOff val="1545873"/>
              <a:satOff val="-16531"/>
              <a:lumOff val="4314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5400000">
        <a:off x="-154905" y="1095392"/>
        <a:ext cx="1032701" cy="722891"/>
      </dsp:txXfrm>
    </dsp:sp>
    <dsp:sp modelId="{AA9AA067-E538-4D9B-8EE4-999FEDEE277F}">
      <dsp:nvSpPr>
        <dsp:cNvPr id="0" name=""/>
        <dsp:cNvSpPr/>
      </dsp:nvSpPr>
      <dsp:spPr>
        <a:xfrm rot="5400000">
          <a:off x="4308992" y="-2645613"/>
          <a:ext cx="671256" cy="78434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hueOff val="1545873"/>
              <a:satOff val="-16531"/>
              <a:lumOff val="4314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Соблюдение очередности действий рассказчика: заявление, аргументация, вывод.</a:t>
          </a:r>
          <a:endParaRPr lang="ru-RU" sz="1800" kern="1200" dirty="0"/>
        </a:p>
      </dsp:txBody>
      <dsp:txXfrm rot="5400000">
        <a:off x="4308992" y="-2645613"/>
        <a:ext cx="671256" cy="7843457"/>
      </dsp:txXfrm>
    </dsp:sp>
    <dsp:sp modelId="{686B5021-C56B-42BE-8499-EA53F3856D0E}">
      <dsp:nvSpPr>
        <dsp:cNvPr id="0" name=""/>
        <dsp:cNvSpPr/>
      </dsp:nvSpPr>
      <dsp:spPr>
        <a:xfrm rot="5400000">
          <a:off x="-154905" y="2031410"/>
          <a:ext cx="1032701" cy="722891"/>
        </a:xfrm>
        <a:prstGeom prst="chevron">
          <a:avLst/>
        </a:prstGeom>
        <a:solidFill>
          <a:schemeClr val="accent2">
            <a:hueOff val="3091747"/>
            <a:satOff val="-33061"/>
            <a:lumOff val="8628"/>
            <a:alphaOff val="0"/>
          </a:schemeClr>
        </a:solidFill>
        <a:ln w="11429" cap="flat" cmpd="sng" algn="ctr">
          <a:solidFill>
            <a:schemeClr val="accent2">
              <a:hueOff val="3091747"/>
              <a:satOff val="-33061"/>
              <a:lumOff val="8628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5400000">
        <a:off x="-154905" y="2031410"/>
        <a:ext cx="1032701" cy="722891"/>
      </dsp:txXfrm>
    </dsp:sp>
    <dsp:sp modelId="{416F7841-784F-4790-B265-DD0F6D0C4B11}">
      <dsp:nvSpPr>
        <dsp:cNvPr id="0" name=""/>
        <dsp:cNvSpPr/>
      </dsp:nvSpPr>
      <dsp:spPr>
        <a:xfrm rot="5400000">
          <a:off x="4308992" y="-1709595"/>
          <a:ext cx="671256" cy="78434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hueOff val="3091747"/>
              <a:satOff val="-33061"/>
              <a:lumOff val="8628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Необходимо учитывать возраст детей и их настроение.</a:t>
          </a:r>
          <a:endParaRPr lang="ru-RU" sz="1800" kern="1200" dirty="0"/>
        </a:p>
      </dsp:txBody>
      <dsp:txXfrm rot="5400000">
        <a:off x="4308992" y="-1709595"/>
        <a:ext cx="671256" cy="7843457"/>
      </dsp:txXfrm>
    </dsp:sp>
    <dsp:sp modelId="{E0F09ACF-CCF6-4293-965F-28B002B6909B}">
      <dsp:nvSpPr>
        <dsp:cNvPr id="0" name=""/>
        <dsp:cNvSpPr/>
      </dsp:nvSpPr>
      <dsp:spPr>
        <a:xfrm rot="5400000">
          <a:off x="-154905" y="2967428"/>
          <a:ext cx="1032701" cy="722891"/>
        </a:xfrm>
        <a:prstGeom prst="chevron">
          <a:avLst/>
        </a:prstGeom>
        <a:solidFill>
          <a:schemeClr val="accent2">
            <a:hueOff val="4637620"/>
            <a:satOff val="-49592"/>
            <a:lumOff val="12941"/>
            <a:alphaOff val="0"/>
          </a:schemeClr>
        </a:solidFill>
        <a:ln w="11429" cap="flat" cmpd="sng" algn="ctr">
          <a:solidFill>
            <a:schemeClr val="accent2">
              <a:hueOff val="4637620"/>
              <a:satOff val="-49592"/>
              <a:lumOff val="12941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5400000">
        <a:off x="-154905" y="2967428"/>
        <a:ext cx="1032701" cy="722891"/>
      </dsp:txXfrm>
    </dsp:sp>
    <dsp:sp modelId="{FA7C4058-19A0-4B7D-AE8A-DE69492D89DA}">
      <dsp:nvSpPr>
        <dsp:cNvPr id="0" name=""/>
        <dsp:cNvSpPr/>
      </dsp:nvSpPr>
      <dsp:spPr>
        <a:xfrm rot="5400000">
          <a:off x="4308992" y="-773577"/>
          <a:ext cx="671256" cy="78434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hueOff val="4637620"/>
              <a:satOff val="-49592"/>
              <a:lumOff val="12941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При необходимости можно поменять замысел повествования сюжета, его последовательность, окончание истории.</a:t>
          </a:r>
          <a:endParaRPr lang="ru-RU" sz="1800" kern="1200"/>
        </a:p>
      </dsp:txBody>
      <dsp:txXfrm rot="5400000">
        <a:off x="4308992" y="-773577"/>
        <a:ext cx="671256" cy="7843457"/>
      </dsp:txXfrm>
    </dsp:sp>
    <dsp:sp modelId="{63BC4D44-7D1F-4085-8DBA-815CCE33597A}">
      <dsp:nvSpPr>
        <dsp:cNvPr id="0" name=""/>
        <dsp:cNvSpPr/>
      </dsp:nvSpPr>
      <dsp:spPr>
        <a:xfrm rot="5400000">
          <a:off x="-154905" y="3903447"/>
          <a:ext cx="1032701" cy="722891"/>
        </a:xfrm>
        <a:prstGeom prst="chevron">
          <a:avLst/>
        </a:prstGeom>
        <a:solidFill>
          <a:schemeClr val="accent2">
            <a:hueOff val="6183494"/>
            <a:satOff val="-66122"/>
            <a:lumOff val="17255"/>
            <a:alphaOff val="0"/>
          </a:schemeClr>
        </a:solidFill>
        <a:ln w="11429" cap="flat" cmpd="sng" algn="ctr">
          <a:solidFill>
            <a:schemeClr val="accent2">
              <a:hueOff val="6183494"/>
              <a:satOff val="-66122"/>
              <a:lumOff val="17255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5400000">
        <a:off x="-154905" y="3903447"/>
        <a:ext cx="1032701" cy="722891"/>
      </dsp:txXfrm>
    </dsp:sp>
    <dsp:sp modelId="{E91B7A03-4123-4A8C-BCA6-682566087D5D}">
      <dsp:nvSpPr>
        <dsp:cNvPr id="0" name=""/>
        <dsp:cNvSpPr/>
      </dsp:nvSpPr>
      <dsp:spPr>
        <a:xfrm rot="5400000">
          <a:off x="4308992" y="162440"/>
          <a:ext cx="671256" cy="78434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hueOff val="6183494"/>
              <a:satOff val="-66122"/>
              <a:lumOff val="17255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Рассказывать историю  необходимо доступным для детей языком.</a:t>
          </a:r>
          <a:endParaRPr lang="ru-RU" sz="1800" kern="1200"/>
        </a:p>
      </dsp:txBody>
      <dsp:txXfrm rot="5400000">
        <a:off x="4308992" y="162440"/>
        <a:ext cx="671256" cy="7843457"/>
      </dsp:txXfrm>
    </dsp:sp>
    <dsp:sp modelId="{749C95ED-A3F7-4DDB-8179-315F4627AB61}">
      <dsp:nvSpPr>
        <dsp:cNvPr id="0" name=""/>
        <dsp:cNvSpPr/>
      </dsp:nvSpPr>
      <dsp:spPr>
        <a:xfrm rot="5400000">
          <a:off x="-154905" y="4839465"/>
          <a:ext cx="1032701" cy="722891"/>
        </a:xfrm>
        <a:prstGeom prst="chevron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11429" cap="flat" cmpd="sng" algn="ctr">
          <a:solidFill>
            <a:schemeClr val="accent2">
              <a:hueOff val="7729367"/>
              <a:satOff val="-82653"/>
              <a:lumOff val="21569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5400000">
        <a:off x="-154905" y="4839465"/>
        <a:ext cx="1032701" cy="722891"/>
      </dsp:txXfrm>
    </dsp:sp>
    <dsp:sp modelId="{87DB02FA-304B-4BD6-AD59-B5DE3F0780BD}">
      <dsp:nvSpPr>
        <dsp:cNvPr id="0" name=""/>
        <dsp:cNvSpPr/>
      </dsp:nvSpPr>
      <dsp:spPr>
        <a:xfrm rot="5400000">
          <a:off x="4308992" y="1098458"/>
          <a:ext cx="671256" cy="78434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hueOff val="7729367"/>
              <a:satOff val="-82653"/>
              <a:lumOff val="21569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Использовать в истории ярких героев.</a:t>
          </a:r>
          <a:endParaRPr lang="ru-RU" sz="1800" kern="1200" dirty="0"/>
        </a:p>
      </dsp:txBody>
      <dsp:txXfrm rot="5400000">
        <a:off x="4308992" y="1098458"/>
        <a:ext cx="671256" cy="7843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EAC60-FD84-47F6-8DEA-81AD41C8BB60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BBC4C-AD47-4CB4-BB7A-E99BD16ABF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768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Ещё</a:t>
            </a:r>
            <a:r>
              <a:rPr lang="ru-RU" baseline="0" dirty="0"/>
              <a:t> не готов мониторинг!!!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FEA94-4071-4A58-A952-58DCB1A68BE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F5682A4-8CF8-461E-870B-2F0522DC1D99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541788-71C8-4355-8473-48235EEB3C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827584" y="404813"/>
            <a:ext cx="8065591" cy="1008062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1400" b="1" dirty="0" smtClean="0">
                <a:solidFill>
                  <a:srgbClr val="006C31"/>
                </a:solidFill>
                <a:latin typeface="Arial Black" pitchFamily="34" charset="0"/>
                <a:ea typeface="+mn-ea"/>
                <a:cs typeface="Arial" charset="0"/>
              </a:rPr>
              <a:t>Муниципальное </a:t>
            </a:r>
            <a:r>
              <a:rPr lang="ru-RU" sz="1400" b="1" dirty="0">
                <a:solidFill>
                  <a:srgbClr val="006C31"/>
                </a:solidFill>
                <a:latin typeface="Arial Black" pitchFamily="34" charset="0"/>
                <a:ea typeface="+mn-ea"/>
                <a:cs typeface="Arial" charset="0"/>
              </a:rPr>
              <a:t>автономное дошкольное образовательное учреждение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1400" b="1" dirty="0">
                <a:solidFill>
                  <a:srgbClr val="006C31"/>
                </a:solidFill>
                <a:latin typeface="Arial Black" pitchFamily="34" charset="0"/>
                <a:ea typeface="+mn-ea"/>
                <a:cs typeface="Arial" charset="0"/>
              </a:rPr>
              <a:t>«Детский сад № 14 общеразвивающего вида с приоритетным осуществлением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1400" b="1" dirty="0">
                <a:solidFill>
                  <a:srgbClr val="006C31"/>
                </a:solidFill>
                <a:latin typeface="Arial Black" pitchFamily="34" charset="0"/>
                <a:ea typeface="+mn-ea"/>
                <a:cs typeface="Arial" charset="0"/>
              </a:rPr>
              <a:t>художественно-эстетического развития детей» города Ишима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4067944" y="4581525"/>
            <a:ext cx="4752206" cy="151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3200" b="1" dirty="0">
              <a:solidFill>
                <a:srgbClr val="0000CC"/>
              </a:solidFill>
              <a:latin typeface="Arial Black" pitchFamily="34" charset="0"/>
            </a:endParaRPr>
          </a:p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000" b="1" dirty="0" smtClean="0">
                <a:solidFill>
                  <a:srgbClr val="006C31"/>
                </a:solidFill>
                <a:latin typeface="Arial Black" pitchFamily="34" charset="0"/>
              </a:rPr>
              <a:t>Полякова Наталья Валерьевна</a:t>
            </a:r>
            <a:r>
              <a:rPr lang="ru-RU" sz="1400" b="1" dirty="0" smtClean="0">
                <a:solidFill>
                  <a:srgbClr val="006C31"/>
                </a:solidFill>
                <a:latin typeface="Arial Black" pitchFamily="34" charset="0"/>
              </a:rPr>
              <a:t>, </a:t>
            </a:r>
            <a:r>
              <a:rPr lang="ru-RU" sz="1400" b="1" dirty="0">
                <a:solidFill>
                  <a:srgbClr val="006C31"/>
                </a:solidFill>
                <a:latin typeface="Arial Black" pitchFamily="34" charset="0"/>
              </a:rPr>
              <a:t>воспитатель </a:t>
            </a:r>
            <a:r>
              <a:rPr lang="ru-RU" sz="1400" b="1" dirty="0" smtClean="0">
                <a:solidFill>
                  <a:srgbClr val="006C31"/>
                </a:solidFill>
                <a:latin typeface="Arial Black" pitchFamily="34" charset="0"/>
              </a:rPr>
              <a:t>первой </a:t>
            </a:r>
            <a:r>
              <a:rPr lang="ru-RU" sz="1400" b="1" dirty="0">
                <a:solidFill>
                  <a:srgbClr val="006C31"/>
                </a:solidFill>
                <a:latin typeface="Arial Black" pitchFamily="34" charset="0"/>
              </a:rPr>
              <a:t>квалификационной категории</a:t>
            </a:r>
          </a:p>
          <a:p>
            <a:pPr algn="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600" dirty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628800"/>
            <a:ext cx="792088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endParaRPr lang="ru-RU" sz="4000" b="1" i="1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r>
              <a:rPr lang="ru-RU" sz="4000" b="1" i="1" dirty="0" err="1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Сторителлинг</a:t>
            </a:r>
            <a:r>
              <a:rPr lang="ru-RU" sz="40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 как средство формирования  навыков рассказывания у дошкольников </a:t>
            </a:r>
            <a:r>
              <a:rPr lang="ru-RU" sz="4000" b="1" i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ru-RU" sz="4000" b="1" i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34400" cy="75895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Cambria" pitchFamily="18" charset="0"/>
              </a:rPr>
              <a:t>Дидактическое пособие </a:t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Cambria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Cambria" pitchFamily="18" charset="0"/>
              </a:rPr>
              <a:t>«ЧЕМОДАН ИСТОРИЙ»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2560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9"/>
            <a:ext cx="3604505" cy="271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3951" t="6569" r="22821" b="25962"/>
          <a:stretch>
            <a:fillRect/>
          </a:stretch>
        </p:blipFill>
        <p:spPr bwMode="auto">
          <a:xfrm>
            <a:off x="5072066" y="1357298"/>
            <a:ext cx="3714776" cy="257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 b="27946"/>
          <a:stretch>
            <a:fillRect/>
          </a:stretch>
        </p:blipFill>
        <p:spPr bwMode="auto">
          <a:xfrm>
            <a:off x="214282" y="4286256"/>
            <a:ext cx="4385299" cy="2379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730802" y="3484645"/>
            <a:ext cx="2711157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000" y="2538000"/>
            <a:ext cx="324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4928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Дети с чемоданом</a:t>
            </a:r>
            <a:endParaRPr lang="ru-RU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320480" cy="3253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068960"/>
            <a:ext cx="4648641" cy="350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762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ройная стрелка влево/вправо/вверх 35"/>
          <p:cNvSpPr/>
          <p:nvPr/>
        </p:nvSpPr>
        <p:spPr>
          <a:xfrm>
            <a:off x="3419872" y="1628800"/>
            <a:ext cx="2736304" cy="2808312"/>
          </a:xfrm>
          <a:prstGeom prst="leftRight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067944" y="1700808"/>
            <a:ext cx="1512168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2" descr="https://bestgif.su/_ph/38/2/40713824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1313" y="836712"/>
            <a:ext cx="334268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1907704" y="2960948"/>
            <a:ext cx="1512168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67544" y="3356992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чемодана</a:t>
            </a:r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5066" b="28249"/>
          <a:stretch>
            <a:fillRect/>
          </a:stretch>
        </p:blipFill>
        <p:spPr bwMode="auto">
          <a:xfrm>
            <a:off x="323528" y="2204864"/>
            <a:ext cx="4427689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827584" y="404813"/>
            <a:ext cx="8065591" cy="1008062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1400" b="1" dirty="0" smtClean="0">
                <a:solidFill>
                  <a:srgbClr val="006C31"/>
                </a:solidFill>
                <a:latin typeface="Arial Black" pitchFamily="34" charset="0"/>
                <a:ea typeface="+mn-ea"/>
                <a:cs typeface="Arial" charset="0"/>
              </a:rPr>
              <a:t>Муниципальное </a:t>
            </a:r>
            <a:r>
              <a:rPr lang="ru-RU" sz="1400" b="1" dirty="0">
                <a:solidFill>
                  <a:srgbClr val="006C31"/>
                </a:solidFill>
                <a:latin typeface="Arial Black" pitchFamily="34" charset="0"/>
                <a:ea typeface="+mn-ea"/>
                <a:cs typeface="Arial" charset="0"/>
              </a:rPr>
              <a:t>автономное дошкольное образовательное учреждение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1400" b="1" dirty="0">
                <a:solidFill>
                  <a:srgbClr val="006C31"/>
                </a:solidFill>
                <a:latin typeface="Arial Black" pitchFamily="34" charset="0"/>
                <a:ea typeface="+mn-ea"/>
                <a:cs typeface="Arial" charset="0"/>
              </a:rPr>
              <a:t>«Детский сад № 14 общеразвивающего вида с приоритетным осуществлением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1400" b="1" dirty="0">
                <a:solidFill>
                  <a:srgbClr val="006C31"/>
                </a:solidFill>
                <a:latin typeface="Arial Black" pitchFamily="34" charset="0"/>
                <a:ea typeface="+mn-ea"/>
                <a:cs typeface="Arial" charset="0"/>
              </a:rPr>
              <a:t>художественно-эстетического развития детей» города Ишима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4067944" y="4581525"/>
            <a:ext cx="4752206" cy="151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3200" b="1" dirty="0">
              <a:solidFill>
                <a:srgbClr val="0000CC"/>
              </a:solidFill>
              <a:latin typeface="Arial Black" pitchFamily="34" charset="0"/>
            </a:endParaRPr>
          </a:p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000" b="1" dirty="0" smtClean="0">
                <a:solidFill>
                  <a:srgbClr val="006C31"/>
                </a:solidFill>
                <a:latin typeface="Arial Black" pitchFamily="34" charset="0"/>
              </a:rPr>
              <a:t>Полякова Наталья Валерьевна</a:t>
            </a:r>
            <a:r>
              <a:rPr lang="ru-RU" sz="1400" b="1" dirty="0" smtClean="0">
                <a:solidFill>
                  <a:srgbClr val="006C31"/>
                </a:solidFill>
                <a:latin typeface="Arial Black" pitchFamily="34" charset="0"/>
              </a:rPr>
              <a:t>, </a:t>
            </a:r>
            <a:r>
              <a:rPr lang="ru-RU" sz="1400" b="1" dirty="0">
                <a:solidFill>
                  <a:srgbClr val="006C31"/>
                </a:solidFill>
                <a:latin typeface="Arial Black" pitchFamily="34" charset="0"/>
              </a:rPr>
              <a:t>воспитатель </a:t>
            </a:r>
            <a:r>
              <a:rPr lang="ru-RU" sz="1400" b="1" dirty="0" smtClean="0">
                <a:solidFill>
                  <a:srgbClr val="006C31"/>
                </a:solidFill>
                <a:latin typeface="Arial Black" pitchFamily="34" charset="0"/>
              </a:rPr>
              <a:t>первой </a:t>
            </a:r>
            <a:r>
              <a:rPr lang="ru-RU" sz="1400" b="1" dirty="0">
                <a:solidFill>
                  <a:srgbClr val="006C31"/>
                </a:solidFill>
                <a:latin typeface="Arial Black" pitchFamily="34" charset="0"/>
              </a:rPr>
              <a:t>квалификационной категории</a:t>
            </a:r>
          </a:p>
          <a:p>
            <a:pPr algn="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600" dirty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628800"/>
            <a:ext cx="792088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endParaRPr lang="ru-RU" sz="4000" b="1" i="1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r>
              <a:rPr lang="ru-RU" sz="4000" b="1" i="1" dirty="0" err="1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Сторителлинг</a:t>
            </a:r>
            <a:r>
              <a:rPr lang="ru-RU" sz="40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 как средство формирования  навыков рассказывания у дошкольников </a:t>
            </a:r>
            <a:r>
              <a:rPr lang="ru-RU" sz="4000" b="1" i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ru-RU" sz="4000" b="1" i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3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1"/>
          <p:cNvGraphicFramePr/>
          <p:nvPr>
            <p:extLst>
              <p:ext uri="{D42A27DB-BD31-4B8C-83A1-F6EECF244321}">
                <p14:modId xmlns:p14="http://schemas.microsoft.com/office/powerpoint/2010/main" xmlns="" val="1604555669"/>
              </p:ext>
            </p:extLst>
          </p:nvPr>
        </p:nvGraphicFramePr>
        <p:xfrm>
          <a:off x="251520" y="1412776"/>
          <a:ext cx="4176464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27584" y="836712"/>
            <a:ext cx="30243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Начало года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364088" y="764704"/>
            <a:ext cx="30963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Конец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года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Объект 4"/>
          <p:cNvGraphicFramePr/>
          <p:nvPr>
            <p:extLst>
              <p:ext uri="{D42A27DB-BD31-4B8C-83A1-F6EECF244321}">
                <p14:modId xmlns:p14="http://schemas.microsoft.com/office/powerpoint/2010/main" xmlns="" val="2932856479"/>
              </p:ext>
            </p:extLst>
          </p:nvPr>
        </p:nvGraphicFramePr>
        <p:xfrm>
          <a:off x="4716016" y="1412776"/>
          <a:ext cx="4211960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15616" y="116632"/>
            <a:ext cx="66247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99"/>
                </a:solidFill>
              </a:rPr>
              <a:t>Средняя </a:t>
            </a:r>
            <a:r>
              <a:rPr lang="ru-RU" sz="3200" b="1" dirty="0">
                <a:solidFill>
                  <a:srgbClr val="003399"/>
                </a:solidFill>
              </a:rPr>
              <a:t>группа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71600" y="3861048"/>
            <a:ext cx="30243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Начало года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Объект 1"/>
          <p:cNvGraphicFramePr/>
          <p:nvPr>
            <p:extLst>
              <p:ext uri="{D42A27DB-BD31-4B8C-83A1-F6EECF244321}">
                <p14:modId xmlns:p14="http://schemas.microsoft.com/office/powerpoint/2010/main" xmlns="" val="1582024745"/>
              </p:ext>
            </p:extLst>
          </p:nvPr>
        </p:nvGraphicFramePr>
        <p:xfrm>
          <a:off x="251520" y="4509120"/>
          <a:ext cx="4176464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331640" y="3356992"/>
            <a:ext cx="66247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99"/>
                </a:solidFill>
              </a:rPr>
              <a:t>Старшая </a:t>
            </a:r>
            <a:r>
              <a:rPr lang="ru-RU" sz="3200" b="1" dirty="0">
                <a:solidFill>
                  <a:srgbClr val="003399"/>
                </a:solidFill>
              </a:rPr>
              <a:t>группа</a:t>
            </a:r>
          </a:p>
        </p:txBody>
      </p:sp>
    </p:spTree>
    <p:extLst>
      <p:ext uri="{BB962C8B-B14F-4D97-AF65-F5344CB8AC3E}">
        <p14:creationId xmlns:p14="http://schemas.microsoft.com/office/powerpoint/2010/main" xmlns="" val="320898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196752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Связная речь </a:t>
            </a:r>
            <a:r>
              <a:rPr lang="ru-RU" sz="2400" dirty="0" smtClean="0"/>
              <a:t>– это такая речь, которая отражает все существенные стороны своего предметного содержания. </a:t>
            </a:r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Под </a:t>
            </a:r>
            <a:r>
              <a:rPr lang="ru-RU" sz="2400" dirty="0" smtClean="0"/>
              <a:t>связной речью понимают смысловое развернутое высказывание (ряд логически сочетающихся предложений), обеспечивающее общение и взаимопонимание. </a:t>
            </a:r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r"/>
            <a:r>
              <a:rPr lang="ru-RU" sz="2400" dirty="0" smtClean="0"/>
              <a:t>Рубинштейн С. Л</a:t>
            </a:r>
            <a:r>
              <a:rPr lang="ru-RU" sz="2400" dirty="0" smtClean="0"/>
              <a:t>.</a:t>
            </a:r>
            <a:r>
              <a:rPr lang="ru-RU" sz="2400" dirty="0" smtClean="0"/>
              <a:t> 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51520" y="2342929"/>
            <a:ext cx="8640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Фото с детьми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s://eco-mama.ru/wp-content/uploads/e/a/6/ea6d61aa85fccde7b0a56787ae560d9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32656"/>
            <a:ext cx="5904656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323528" y="1142971"/>
            <a:ext cx="8534752" cy="57150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8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не умеют четко  выражать свои мысли;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8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рассказывая по картине, из личного опыта, по сказке,  не могут выстроить повествование в логической последовательности;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8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не могут  начать рассказ на выбранную тему, или закончить его;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8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не могут рассказать живо, выразительно.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endParaRPr kumimoji="0" lang="ru-RU" sz="28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987824" y="404664"/>
            <a:ext cx="5688632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ПРОБЛЕМА</a:t>
            </a:r>
            <a:r>
              <a:rPr kumimoji="0" lang="ru-RU" sz="4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ru-RU" sz="4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tildacdn.com/tild6135-3561-4533-a661-376565646535/vizhual_16_na_9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448226" cy="47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tatic.tildacdn.com/tild6135-3561-4533-a661-376565646535/vizhual_16_na_9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08" t="68187" r="9651" b="10599"/>
          <a:stretch/>
        </p:blipFill>
        <p:spPr bwMode="auto">
          <a:xfrm>
            <a:off x="1691680" y="332656"/>
            <a:ext cx="540060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48264" y="620688"/>
            <a:ext cx="864096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22434" y="324915"/>
            <a:ext cx="864096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022434" y="404664"/>
            <a:ext cx="0" cy="144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1916832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технологии: </a:t>
            </a:r>
            <a:r>
              <a:rPr lang="ru-RU" sz="2800" dirty="0" smtClean="0"/>
              <a:t>привлечь </a:t>
            </a:r>
            <a:r>
              <a:rPr lang="ru-RU" sz="2800" dirty="0"/>
              <a:t>внимание детей  к рассказыванию с начала повествования и удерживать его в течение всей истории, вызвать симпатию к герою, помочь выделить основную мысль истории, понять ее и передать слушателям.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088641223"/>
              </p:ext>
            </p:extLst>
          </p:nvPr>
        </p:nvGraphicFramePr>
        <p:xfrm>
          <a:off x="393924" y="1052736"/>
          <a:ext cx="8390543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9532" y="332656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Правила составления рассказа по технологии </a:t>
            </a:r>
            <a:r>
              <a:rPr lang="ru-RU" sz="2800" dirty="0" err="1" smtClean="0">
                <a:solidFill>
                  <a:srgbClr val="002060"/>
                </a:solidFill>
              </a:rPr>
              <a:t>Сторителлинг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9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524114057"/>
              </p:ext>
            </p:extLst>
          </p:nvPr>
        </p:nvGraphicFramePr>
        <p:xfrm>
          <a:off x="323528" y="1136269"/>
          <a:ext cx="8566349" cy="5721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6837" y="116632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Техника рассказывания истории по технологии </a:t>
            </a:r>
            <a:r>
              <a:rPr lang="ru-RU" sz="2800" dirty="0" err="1" smtClean="0">
                <a:solidFill>
                  <a:srgbClr val="002060"/>
                </a:solidFill>
              </a:rPr>
              <a:t>Сторителлинг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1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tatic.tildacdn.com/tild3431-6430-4661-a561-343232333633/pngwingcom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69711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997</TotalTime>
  <Words>377</Words>
  <Application>Microsoft Office PowerPoint</Application>
  <PresentationFormat>Экран (4:3)</PresentationFormat>
  <Paragraphs>55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Официальная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Дидактическое пособие  «ЧЕМОДАН ИСТОРИЙ» 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Анатолий</dc:creator>
  <cp:lastModifiedBy>Пользователь</cp:lastModifiedBy>
  <cp:revision>205</cp:revision>
  <dcterms:created xsi:type="dcterms:W3CDTF">2012-11-05T08:50:43Z</dcterms:created>
  <dcterms:modified xsi:type="dcterms:W3CDTF">2024-02-29T10:11:42Z</dcterms:modified>
</cp:coreProperties>
</file>