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7" r:id="rId4"/>
    <p:sldId id="276" r:id="rId5"/>
    <p:sldId id="269" r:id="rId6"/>
    <p:sldId id="270" r:id="rId7"/>
    <p:sldId id="277" r:id="rId8"/>
    <p:sldId id="268" r:id="rId9"/>
    <p:sldId id="257" r:id="rId10"/>
    <p:sldId id="258" r:id="rId11"/>
    <p:sldId id="259" r:id="rId12"/>
    <p:sldId id="261" r:id="rId13"/>
    <p:sldId id="260" r:id="rId14"/>
    <p:sldId id="262" r:id="rId15"/>
    <p:sldId id="263" r:id="rId16"/>
    <p:sldId id="265" r:id="rId17"/>
    <p:sldId id="266" r:id="rId18"/>
    <p:sldId id="278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2B3284-864B-48EF-9166-0C736194624A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90FBC2-FA8E-4D5C-B38B-7DCA5F40392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Нейробика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технология в работе с детьми в рамках их адаптации к новым образовательным условиям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«СОШ №3» НГО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Педагог-психолог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Колчина О.М.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5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01317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232323"/>
                </a:solidFill>
                <a:effectLst/>
                <a:latin typeface="Times New Roman" pitchFamily="18" charset="0"/>
                <a:cs typeface="Times New Roman" pitchFamily="18" charset="0"/>
              </a:rPr>
              <a:t>Гомолатеральные</a:t>
            </a:r>
            <a:r>
              <a:rPr lang="ru-RU" sz="1600" b="1" i="0" dirty="0" smtClean="0">
                <a:solidFill>
                  <a:srgbClr val="232323"/>
                </a:solidFill>
                <a:effectLst/>
                <a:latin typeface="Times New Roman" pitchFamily="18" charset="0"/>
                <a:cs typeface="Times New Roman" pitchFamily="18" charset="0"/>
              </a:rPr>
              <a:t>  шаги</a:t>
            </a:r>
          </a:p>
          <a:p>
            <a:pPr algn="just"/>
            <a:r>
              <a:rPr lang="ru-RU" sz="1600" b="0" i="0" dirty="0" smtClean="0">
                <a:solidFill>
                  <a:srgbClr val="232323"/>
                </a:solidFill>
                <a:effectLst/>
                <a:latin typeface="Times New Roman" pitchFamily="18" charset="0"/>
                <a:cs typeface="Times New Roman" pitchFamily="18" charset="0"/>
              </a:rPr>
              <a:t>Шагаем на месте. При этом высоко поднимаем колено и тянем к нему локоть. Чем медленнее выполняется упражнение, тем выше его эффективность и тем ощутимее будет результат. Идеально подходит для активации зон мозга, ответственных за логику и счет.</a:t>
            </a:r>
            <a:endParaRPr lang="ru-RU" sz="1600" b="0" i="0" dirty="0">
              <a:solidFill>
                <a:srgbClr val="23232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20880" cy="308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821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4668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Перекрестные шаги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Выполняется стоя. Смысл тот же, что и в предыдущем упражнении, только теперь мы тянем к колену противоположное плечо. В идеале должно получаться как в сильно замедленной съемке. Попробуйте сначала выполнять упражнение в быстром темпе, а затем постепенно замедляйтесь. Чем медленнее вы двигаетесь, тем быстрее работает ваш мозг.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82823"/>
            <a:ext cx="2892508" cy="47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494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Дыхание животом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вдохе живот двигается и увеличивается, а при выдохе спадает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Улучшение кровообращения;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Нормализация пищеварения и работы ЖКТ;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веса (косвенное последствие улучшения кровообращения внутренних органов);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Успокаивающее действие на нервную систему;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мышечного напряжения и болевого синдрома;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Расслабление мышц;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внутригрудного и внутрибрюшного давления;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Очищение организма от углекислого газа и других продуктов обмена.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91" y="4437112"/>
            <a:ext cx="6552728" cy="196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66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52565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Рисуем знак бесконечности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упражнение носит еще название Ленивые восьмерки. А все потому, что мы рисуем цифру 8, которая лежит на боку. О том, что это знак бесконечности знают далеко не все дети. Смысл в том, что мы следим глазами за движущимся большим пальцем, описывающим ленивую восьмерку.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Сгибаем руку в локте и выставляем ее вперед, большой палец должен быть на уровне глаз. Чем медленнее движения тем выше мышечная концентрация Голову держим прямо и расслабленно. Важно: следить за движением большого пальца нужно только глазами! 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Движение большого пальца начинается от центра зрительного поля и идет сначала вверх по краю поля видения, а дальше против часовой стрелки вниз и обратно в центр. Затем аналогично по часовой стрелке — вправо и вверх, и обратно в центр.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Делаем как минимум три раза каждой рукой, плавными и непрерывными движениями. Получилось?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Теперь сцепляем руки в замок: при этом большие пальцы направлены вверх и образуют как бы букву «Х». А теперь делаем ленивую восьмерку уже двумя сцепленными руками.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98" y="1556792"/>
            <a:ext cx="304982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712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437112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«Ухо-нос»  или «Веселые обезьянки»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 стороны это упражнение выглядит крайне забавно. Но на самом деле выполнять его не так, чтобы просто. С первого раза может и не получиться. При этом здесь как раз очень важна скорость. И чем быстрее вы будете его выполнять, тем лучше. Отличное упражнение для детей, испытывающих проблемы с чтением и письмом.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Итак, левой рукой беремся за кончик носа, а правой в этот же момент за противоположное ухо. Теперь одновременно отпускаем ухо и нос, хлопаем в ладоши, меняем положение рук с точностью «до наоборот».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557"/>
            <a:ext cx="5976664" cy="304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16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437112"/>
            <a:ext cx="756084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«Задуть свечу»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Ребенок представляет, что перед ним стоит 5 свечек. Ему нужно задуть сначала большой струей воздуха одну свечу, затем этот же объем воздуха распределить на 5 равных частей, чтобы задуть все.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2434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30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3890665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Кулак-Ребро-Ладонь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упражнение нужно выполнять лучше сидя за столом.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при желании делать и на весу. Выполняется по очереди каждой рукой. Минимум 8-10 подходов.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Несмотря на кажущуюся простоту упражнение способствует  установлению межполушарных связей.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Сжать ладошку в кулак, разжать и поставить выпрямленную руку с согнутым пальцем на торец, распрямить ладошку полностью и положить на стол.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3429000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Гравитационный планер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 из немногих упражнений, которое выполняется сидя. Устройтесь поудобнее. Скрестите ноги в лодыжках. Колени держите свободно. Теперь наклонитесь вперед, а руки плавно опускайте вниз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выдох.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Выпрямляйтесь, поднимайте руки — вдох. Повторите упражнение, наклоняясь вперед, влево, вправо.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Теперь скрещиваем лодыжки по-другому и повторяем все то же самое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86528"/>
            <a:ext cx="3960441" cy="317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45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9289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«Кнопка мозга»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ладонь нужно положить на пупок, где находятся наш центр тяжести, а другой рукой, круговыми движениями подушечками пальцев, одновременно массировать две точки под ключицами.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упражнение называют «кнопкой мозга». Оно усиливает ток крови в сонных артериях, которые отвечают за питание головного мозга, насыщая его кислородом.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такого незатейливого массажа выравнивается кровяное давление, дыхание становится более глубоким и ровным, уходит чувство тревожности, нормализуется работа вестибулярного аппарата и улучшается работа зрительного центра, а значит и сенсорная информация усваивается намного быстрее.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93078"/>
            <a:ext cx="3179579" cy="424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5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8222" y="2636912"/>
            <a:ext cx="410445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«Думающий колпак»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Возьмитесь за уши двумя пальцами: большой сзади, указательный - спереди. А затем, двигаясь сверху вниз к мочке, промассируйте все уши, аккуратно растягивая ушную раковину к затылку.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Этот прием прекрасно помогает унять волнение и сконцентрироваться. Уходит усталость, а голова становится светлой. Он удивительным образом обостряет слух и обостряет память.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8" y="1897846"/>
            <a:ext cx="4119762" cy="361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54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3068960"/>
            <a:ext cx="4176464" cy="2736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181818"/>
                </a:solidFill>
                <a:latin typeface="Times New Roman"/>
              </a:rPr>
              <a:t>Известный </a:t>
            </a:r>
            <a:r>
              <a:rPr lang="ru-RU" sz="1600" dirty="0">
                <a:solidFill>
                  <a:srgbClr val="181818"/>
                </a:solidFill>
                <a:latin typeface="Times New Roman"/>
              </a:rPr>
              <a:t>русский врач и писатель Викентий </a:t>
            </a:r>
            <a:r>
              <a:rPr lang="ru-RU" sz="1600" dirty="0" err="1">
                <a:solidFill>
                  <a:srgbClr val="181818"/>
                </a:solidFill>
                <a:latin typeface="Times New Roman"/>
              </a:rPr>
              <a:t>Викентьевич</a:t>
            </a:r>
            <a:r>
              <a:rPr lang="ru-RU" sz="1600" dirty="0">
                <a:solidFill>
                  <a:srgbClr val="181818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181818"/>
                </a:solidFill>
                <a:latin typeface="Times New Roman"/>
              </a:rPr>
              <a:t>Вересаев говорил: </a:t>
            </a:r>
            <a:r>
              <a:rPr lang="ru-RU" sz="1600" dirty="0">
                <a:solidFill>
                  <a:srgbClr val="181818"/>
                </a:solidFill>
                <a:latin typeface="Times New Roman"/>
              </a:rPr>
              <a:t>«С ним не страшны никакие испытания, его потерять – значит потерять все; без него нет ни свободы, нет независимости; человек становится рабом окружающих людей и обстановки; оно высшее и необходимое благо, а между тем удержать его так трудно»</a:t>
            </a:r>
            <a:r>
              <a:rPr lang="ru-RU" sz="2000" dirty="0">
                <a:solidFill>
                  <a:srgbClr val="181818"/>
                </a:solidFill>
                <a:latin typeface="Times New Roman"/>
              </a:rPr>
              <a:t> </a:t>
            </a:r>
            <a:endParaRPr lang="ru-RU" sz="2000" dirty="0" smtClean="0">
              <a:solidFill>
                <a:srgbClr val="181818"/>
              </a:solidFill>
              <a:latin typeface="Times New Roman"/>
            </a:endParaRPr>
          </a:p>
          <a:p>
            <a:pPr marL="0" indent="0">
              <a:buNone/>
            </a:pPr>
            <a:endParaRPr lang="ru-RU" sz="2000" dirty="0">
              <a:solidFill>
                <a:srgbClr val="181818"/>
              </a:solidFill>
              <a:latin typeface="Times New Roman"/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rgbClr val="181818"/>
                </a:solidFill>
                <a:latin typeface="Times New Roman"/>
              </a:rPr>
              <a:t>Здоровье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102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892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79928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31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861048"/>
            <a:ext cx="79928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нейробика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Нейробика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это специальный комплекс упражнений, который разработал профессор-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нейробиолог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Лоуренс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Данная методика была разработана на основе собственных наблюдений ученого, а также общепринятых принципах работы головного мозга человека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Уникальность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нейробики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том, что заниматься ею можно в любое время, не зависимо от того, где вы конкретно находитесь.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688632" cy="259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3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7170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/>
              </a:rPr>
              <a:t> </a:t>
            </a: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 детей предпосылок, необходимых для осуществления любой и особенно учебной деятельности, которая требует развитой двигательной сферы (крупных и мелких движений, развитых внимания, памяти, пространственного восприятия, речи и мышления, волевых усилий, навыков планирования и самоконтроля (облегчение процесса овладения навыками рисования, письма и чтения; профилактика </a:t>
            </a:r>
            <a:r>
              <a:rPr lang="ru-RU" sz="16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5616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057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700808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практического использования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методики: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межполушарной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специализации.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межполушарного взаимодействия.</a:t>
            </a:r>
            <a:endParaRPr lang="ru-RU" sz="1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комиссур (межполушарных связей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Синхронизация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полушарий.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мелкой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моторики.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способностей.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памяти,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внимания.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речи.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мышления.</a:t>
            </a:r>
            <a:endParaRPr lang="ru-RU" sz="1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стресса.</a:t>
            </a:r>
            <a:endParaRPr lang="ru-RU" sz="1600" b="0" i="0" dirty="0">
              <a:solidFill>
                <a:srgbClr val="18181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40541" cy="427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31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192" y="4005064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Задачи, решаемые в ходе занятий </a:t>
            </a:r>
            <a:r>
              <a:rPr lang="ru-RU" sz="1600" b="1" dirty="0" err="1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нейробикой</a:t>
            </a:r>
            <a:endParaRPr lang="ru-RU" sz="1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правильной, четкой речи;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речевых зон в мозге;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техникам концентрации внимания, саморегуляции;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физических качеств (координация движений, ловкость, гибкость и т.д.);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мелкой моторики рук;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Выравнивание 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внутреннего состояния (</a:t>
            </a:r>
            <a:r>
              <a:rPr lang="ru-RU" sz="1600" dirty="0" err="1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 и вялость);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сбалансированного взаимодействия правого и левого полушария мозга. </a:t>
            </a:r>
            <a:endParaRPr lang="ru-RU" sz="1600" b="0" i="0" dirty="0">
              <a:solidFill>
                <a:srgbClr val="18181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2" y="1349910"/>
            <a:ext cx="4536504" cy="24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5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5269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Нейробика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помогает организовать гимнастику для ума таким образом, чтобы максимально задействовать когнитивные способности ребёнка, что, в свою очередь, способствует более полному усвоению знаний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582314" cy="428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0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869160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Одной из особенностей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нейробики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является то, что во время выполнения упражнений задействованы все 5 человеческих чувств - слух, зрение, вкус, осязание и обоняние. За счет этого в головном мозге активизируются различные отделы, которые спустя короткое время начинают работать значительно эффективнее, слаженнее и быстрее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08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888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848063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232323"/>
                </a:solidFill>
                <a:effectLst/>
                <a:latin typeface="Times New Roman" pitchFamily="18" charset="0"/>
                <a:cs typeface="Times New Roman" pitchFamily="18" charset="0"/>
              </a:rPr>
              <a:t>Глоток воды</a:t>
            </a:r>
          </a:p>
          <a:p>
            <a:pPr algn="just"/>
            <a:r>
              <a:rPr lang="ru-RU" sz="1600" b="0" i="0" dirty="0" smtClean="0">
                <a:solidFill>
                  <a:srgbClr val="232323"/>
                </a:solidFill>
                <a:effectLst/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600" b="0" i="0" dirty="0" err="1" smtClean="0">
                <a:solidFill>
                  <a:srgbClr val="232323"/>
                </a:solidFill>
                <a:effectLst/>
                <a:latin typeface="Times New Roman" pitchFamily="18" charset="0"/>
                <a:cs typeface="Times New Roman" pitchFamily="18" charset="0"/>
              </a:rPr>
              <a:t>нейробикой</a:t>
            </a:r>
            <a:r>
              <a:rPr lang="ru-RU" sz="1600" b="0" i="0" dirty="0" smtClean="0">
                <a:solidFill>
                  <a:srgbClr val="232323"/>
                </a:solidFill>
                <a:effectLst/>
                <a:latin typeface="Times New Roman" pitchFamily="18" charset="0"/>
                <a:cs typeface="Times New Roman" pitchFamily="18" charset="0"/>
              </a:rPr>
              <a:t> всегда начинаем с того, что выпиваем стакан воды. Вода – это то, что необходимо мозгу для проведения нервных импульсов. И если жидкости в организме недостаточно, то и реакции мозга замедляются. Так что, если чувствуете усталость - выпейте стакан воды. Надо сосредоточиться - выпейте стакан воды.  Предстоит важная контрольная или зачет? Правильно, выпейте стакан воды.</a:t>
            </a:r>
            <a:endParaRPr lang="ru-RU" sz="1600" b="0" i="0" dirty="0">
              <a:solidFill>
                <a:srgbClr val="23232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1" y="1666752"/>
            <a:ext cx="6744480" cy="317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1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1506</TotalTime>
  <Words>883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Нейробика – здоровьесберегающая технология в работе с детьми в рамках их адаптации к новым образовательным условиям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Нейробика – здоровьесберегающая технология в работе</dc:title>
  <dc:creator>Учитель</dc:creator>
  <cp:lastModifiedBy>Учитель</cp:lastModifiedBy>
  <cp:revision>35</cp:revision>
  <dcterms:created xsi:type="dcterms:W3CDTF">2022-09-08T01:02:17Z</dcterms:created>
  <dcterms:modified xsi:type="dcterms:W3CDTF">2022-09-23T05:33:23Z</dcterms:modified>
</cp:coreProperties>
</file>