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5" r:id="rId10"/>
    <p:sldId id="264" r:id="rId11"/>
    <p:sldId id="267" r:id="rId12"/>
    <p:sldId id="268" r:id="rId13"/>
    <p:sldId id="266" r:id="rId14"/>
    <p:sldId id="270" r:id="rId15"/>
    <p:sldId id="269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0909"/>
    <a:srgbClr val="7131A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104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54;&#1089;&#1077;&#1085;&#1100;\Detskie_pesni-Osen_v_lesu_...Osen_osen_osen_snova_k_nam_prishla..._plyus(vmusice.net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43-stixi-ob-osen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18" y="-8507"/>
            <a:ext cx="9132682" cy="68665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48" y="5500702"/>
            <a:ext cx="7500990" cy="769441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ru-RU" sz="4400" dirty="0" smtClean="0">
                <a:solidFill>
                  <a:srgbClr val="FF0909"/>
                </a:solidFill>
              </a:rPr>
              <a:t>ОСЕНЬ</a:t>
            </a:r>
            <a:endParaRPr lang="ru-RU" sz="4400" dirty="0">
              <a:solidFill>
                <a:srgbClr val="FF0909"/>
              </a:solidFill>
            </a:endParaRPr>
          </a:p>
        </p:txBody>
      </p:sp>
      <p:pic>
        <p:nvPicPr>
          <p:cNvPr id="5" name="Detskie_pesni-Osen_v_lesu_...Osen_osen_osen_snova_k_nam_prishla..._plyus(vmusic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99525" y="6613525"/>
            <a:ext cx="244475" cy="244475"/>
          </a:xfrm>
          <a:prstGeom prst="rect">
            <a:avLst/>
          </a:prstGeom>
        </p:spPr>
      </p:pic>
      <p:pic>
        <p:nvPicPr>
          <p:cNvPr id="6" name="Detskie_pesni-Osen_v_lesu_...Osen_osen_osen_snova_k_nam_prishla..._plyus(vmusic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62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57-osen-zolotaja-po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0575" y="0"/>
            <a:ext cx="8582849" cy="6858000"/>
          </a:xfrm>
          <a:prstGeom prst="rect">
            <a:avLst/>
          </a:prstGeom>
        </p:spPr>
      </p:pic>
    </p:spTree>
  </p:cSld>
  <p:clrMapOvr>
    <a:masterClrMapping/>
  </p:clrMapOvr>
  <p:transition advClick="0" advTm="6162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tImage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357166"/>
            <a:ext cx="9165396" cy="6129358"/>
          </a:xfrm>
          <a:prstGeom prst="rect">
            <a:avLst/>
          </a:prstGeom>
        </p:spPr>
      </p:pic>
    </p:spTree>
  </p:cSld>
  <p:clrMapOvr>
    <a:masterClrMapping/>
  </p:clrMapOvr>
  <p:transition advClick="0" advTm="6084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tImage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1475"/>
            <a:ext cx="9143999" cy="6115049"/>
          </a:xfrm>
          <a:prstGeom prst="rect">
            <a:avLst/>
          </a:prstGeom>
        </p:spPr>
      </p:pic>
    </p:spTree>
  </p:cSld>
  <p:clrMapOvr>
    <a:masterClrMapping/>
  </p:clrMapOvr>
  <p:transition advClick="0" advTm="5382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ervyj-sne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</p:spTree>
  </p:cSld>
  <p:clrMapOvr>
    <a:masterClrMapping/>
  </p:clrMapOvr>
  <p:transition advClick="0" advTm="6255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erviy-sne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85728"/>
            <a:ext cx="9144000" cy="5932170"/>
          </a:xfrm>
          <a:prstGeom prst="rect">
            <a:avLst/>
          </a:prstGeom>
        </p:spPr>
      </p:pic>
      <p:pic>
        <p:nvPicPr>
          <p:cNvPr id="4" name="Рисунок 3" descr="15337.jpg"/>
          <p:cNvPicPr>
            <a:picLocks noChangeAspect="1"/>
          </p:cNvPicPr>
          <p:nvPr/>
        </p:nvPicPr>
        <p:blipFill>
          <a:blip r:embed="rId3" cstate="print"/>
          <a:srcRect t="27802" r="5744" b="16593"/>
          <a:stretch>
            <a:fillRect/>
          </a:stretch>
        </p:blipFill>
        <p:spPr>
          <a:xfrm>
            <a:off x="0" y="5643578"/>
            <a:ext cx="1357290" cy="571504"/>
          </a:xfrm>
          <a:prstGeom prst="rect">
            <a:avLst/>
          </a:prstGeom>
        </p:spPr>
      </p:pic>
    </p:spTree>
  </p:cSld>
  <p:clrMapOvr>
    <a:masterClrMapping/>
  </p:clrMapOvr>
  <p:transition advClick="0" advTm="6022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rint-page,1,2380-vypal-pervyy-sneg.jpg"/>
          <p:cNvPicPr>
            <a:picLocks noChangeAspect="1"/>
          </p:cNvPicPr>
          <p:nvPr/>
        </p:nvPicPr>
        <p:blipFill>
          <a:blip r:embed="rId2" cstate="print"/>
          <a:srcRect r="3125"/>
          <a:stretch>
            <a:fillRect/>
          </a:stretch>
        </p:blipFill>
        <p:spPr>
          <a:xfrm>
            <a:off x="285720" y="0"/>
            <a:ext cx="8858280" cy="6858001"/>
          </a:xfrm>
          <a:prstGeom prst="rect">
            <a:avLst/>
          </a:prstGeom>
        </p:spPr>
      </p:pic>
    </p:spTree>
  </p:cSld>
  <p:clrMapOvr>
    <a:masterClrMapping/>
  </p:clrMapOvr>
  <p:transition advClick="0" advTm="5148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epli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ransition advClick="0" advTm="5522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5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6146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akh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5554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boi_rannyaya_osen_v_lesu.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  <p:transition advClick="0" advTm="5179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to.spbland.jpg"/>
          <p:cNvPicPr>
            <a:picLocks noChangeAspect="1"/>
          </p:cNvPicPr>
          <p:nvPr/>
        </p:nvPicPr>
        <p:blipFill>
          <a:blip r:embed="rId2" cstate="print"/>
          <a:srcRect r="-625" b="5000"/>
          <a:stretch>
            <a:fillRect/>
          </a:stretch>
        </p:blipFill>
        <p:spPr>
          <a:xfrm>
            <a:off x="1714480" y="-10261"/>
            <a:ext cx="5500726" cy="6924308"/>
          </a:xfrm>
          <a:prstGeom prst="rect">
            <a:avLst/>
          </a:prstGeom>
        </p:spPr>
      </p:pic>
    </p:spTree>
  </p:cSld>
  <p:clrMapOvr>
    <a:masterClrMapping/>
  </p:clrMapOvr>
  <p:transition advClick="0" advTm="6022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5100902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2" y="0"/>
            <a:ext cx="9135878" cy="6858000"/>
          </a:xfrm>
          <a:prstGeom prst="rect">
            <a:avLst/>
          </a:prstGeom>
        </p:spPr>
      </p:pic>
    </p:spTree>
  </p:cSld>
  <p:clrMapOvr>
    <a:masterClrMapping/>
  </p:clrMapOvr>
  <p:transition advClick="0" advTm="6084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k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0633" y="0"/>
            <a:ext cx="8662735" cy="6857999"/>
          </a:xfrm>
          <a:prstGeom prst="rect">
            <a:avLst/>
          </a:prstGeom>
        </p:spPr>
      </p:pic>
    </p:spTree>
  </p:cSld>
  <p:clrMapOvr>
    <a:masterClrMapping/>
  </p:clrMapOvr>
  <p:transition advClick="0" advTm="6162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aydi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855" y="0"/>
            <a:ext cx="9249712" cy="6858000"/>
          </a:xfrm>
          <a:prstGeom prst="rect">
            <a:avLst/>
          </a:prstGeom>
        </p:spPr>
      </p:pic>
    </p:spTree>
  </p:cSld>
  <p:clrMapOvr>
    <a:masterClrMapping/>
  </p:clrMapOvr>
  <p:transition advClick="0" advTm="6506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st-4338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6021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</Words>
  <Application>Microsoft Office PowerPoint</Application>
  <PresentationFormat>Экран (4:3)</PresentationFormat>
  <Paragraphs>1</Paragraphs>
  <Slides>16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Marina</dc:creator>
  <cp:lastModifiedBy>Marina</cp:lastModifiedBy>
  <cp:revision>21</cp:revision>
  <dcterms:created xsi:type="dcterms:W3CDTF">2013-09-18T15:37:16Z</dcterms:created>
  <dcterms:modified xsi:type="dcterms:W3CDTF">2013-09-24T13:54:28Z</dcterms:modified>
</cp:coreProperties>
</file>