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3" r:id="rId3"/>
    <p:sldId id="351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07" r:id="rId14"/>
    <p:sldId id="362" r:id="rId15"/>
    <p:sldId id="363" r:id="rId16"/>
    <p:sldId id="364" r:id="rId17"/>
    <p:sldId id="365" r:id="rId18"/>
    <p:sldId id="372" r:id="rId19"/>
    <p:sldId id="367" r:id="rId20"/>
    <p:sldId id="368" r:id="rId21"/>
    <p:sldId id="369" r:id="rId22"/>
    <p:sldId id="370" r:id="rId23"/>
    <p:sldId id="371" r:id="rId24"/>
    <p:sldId id="373" r:id="rId25"/>
    <p:sldId id="331" r:id="rId26"/>
    <p:sldId id="374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94" r:id="rId35"/>
    <p:sldId id="317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5" r:id="rId46"/>
    <p:sldId id="35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CDE"/>
    <a:srgbClr val="F6F3D0"/>
    <a:srgbClr val="996600"/>
    <a:srgbClr val="EFDBB3"/>
    <a:srgbClr val="E7CB85"/>
    <a:srgbClr val="FFEBB3"/>
    <a:srgbClr val="753805"/>
    <a:srgbClr val="EFDFB3"/>
    <a:srgbClr val="F9EDCB"/>
    <a:srgbClr val="F8F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103" d="100"/>
          <a:sy n="103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3446D-8A3F-424E-87CD-9518D33E49D6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03F99-0869-41C5-85D7-7420126BC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0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3F99-0869-41C5-85D7-7420126BC4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1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7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3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1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2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5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4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4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5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2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7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5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576A-770F-4F8B-B1F1-8F592242B41B}" type="datetimeFigureOut">
              <a:rPr lang="ru-RU" smtClean="0"/>
              <a:t>30.09.2022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4EAD8-EB30-4B0D-87D4-5A8BC89DEE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3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2204864"/>
            <a:ext cx="3742136" cy="259228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 П. Чехов и Таганрог</a:t>
            </a:r>
            <a:endParaRPr lang="ru-RU" sz="6000" b="1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4318" y="4581128"/>
            <a:ext cx="3704456" cy="92198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Эрудит-лото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для учащихся </a:t>
            </a:r>
            <a:r>
              <a:rPr lang="ru-RU" sz="24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4-5 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906000" cy="54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292080" y="332656"/>
            <a:ext cx="3238080" cy="830997"/>
          </a:xfrm>
          <a:prstGeom prst="rect">
            <a:avLst/>
          </a:prstGeom>
          <a:gradFill rotWithShape="0">
            <a:gsLst>
              <a:gs pos="0">
                <a:srgbClr val="D3B579"/>
              </a:gs>
              <a:gs pos="100000">
                <a:srgbClr val="EEE3C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Интеллектуальные игры в библиотеке</a:t>
            </a:r>
            <a:endParaRPr lang="ru-RU" sz="24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6223328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Таганрог  </a:t>
            </a:r>
            <a:r>
              <a:rPr lang="ru-RU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2022</a:t>
            </a:r>
            <a:endParaRPr lang="ru-RU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548680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№8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Сколько музеев, посвященных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А. П. Чехову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находится в Таганроге?</a:t>
            </a: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98" y="1914724"/>
            <a:ext cx="2161294" cy="43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6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548680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№9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150-летию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Антона Павловича герои его произведений сошли с книжных страниц и отправились на улицы и площади города. Скажите, где гуляет «Человек в футляре»?</a:t>
            </a: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городском парке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Пушкинской набережной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исторического здания мужской гимназии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библиотеки имени 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П. Чехова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48680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№10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 знают Антона Павловича как великого писателя. Многие помнят о его профессии врача. А знаете ли Вы, какую профессию получил Антоша Чехов в Таганроге?</a:t>
            </a: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Приказчик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Портной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Плотник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Писарь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/>
          <a:stretch/>
        </p:blipFill>
        <p:spPr bwMode="auto">
          <a:xfrm>
            <a:off x="5868144" y="2722813"/>
            <a:ext cx="193313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7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6365" y="2132856"/>
            <a:ext cx="496855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ln w="1905"/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Правильные ответы</a:t>
            </a:r>
            <a:endParaRPr lang="ru-RU" sz="6600" b="1" dirty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6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76672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№1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морозный январский день 1860 года в Таганроге в маленьком домике появился на свет будущий великий писатель Антон Павлович Чехов. Как называлась улица, на которой стоял домик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</a:t>
            </a: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Петровская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Александровская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Полицейская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Католическая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20" y="2892718"/>
            <a:ext cx="5182424" cy="3446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6672"/>
            <a:ext cx="8094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звали любимую сестру писателя, ученицу нашей гимназии, основательницу и хранительницу музея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А.П.Чехова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Ялте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</a:t>
            </a: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Маша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Даша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Соня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Лиза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t="8215" r="31010" b="24175"/>
          <a:stretch/>
        </p:blipFill>
        <p:spPr bwMode="auto">
          <a:xfrm>
            <a:off x="4838178" y="1916832"/>
            <a:ext cx="3269672" cy="46366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76672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 </a:t>
            </a:r>
          </a:p>
          <a:p>
            <a:pPr algn="just"/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дети Чеховых учились там, кроме дочери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реческая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школа 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оммерческое училище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емесленные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курсы </a:t>
            </a: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ужская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классическая гимназия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85215"/>
            <a:ext cx="5488991" cy="28817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4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76672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Этот дом пять лет арендовала семья Чеховых.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Жилище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Чеховых свидетельствовало о благополучии и достатке семьи. Это был большой двухэтажный дом, с двором и постройками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Как он теперь называется?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Домик Чехова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Лавка Чеховых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Торговые ряды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Дом купца Третьякова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56" y="3140968"/>
            <a:ext cx="5121458" cy="3414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0312" y="548680"/>
            <a:ext cx="81241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№5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 каким псевдонимом появились первые произведения А.П. Чехова?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Чехонте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Врач без пациентов </a:t>
            </a: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Антоша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Чехонте</a:t>
            </a: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Человек без селезенки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23101" r="9418"/>
          <a:stretch/>
        </p:blipFill>
        <p:spPr bwMode="auto">
          <a:xfrm>
            <a:off x="5255574" y="1689571"/>
            <a:ext cx="3027188" cy="4797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06682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№6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Благодаря хлопотам и заботам Чехова, в 1903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году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Петровской улице у входа в городской сад был установлен памятник. Сегодня это визитная карточка Таганрога. О каком памятнике идет речь?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Александру </a:t>
            </a:r>
            <a:r>
              <a:rPr lang="en-US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 П. Чехову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Солнечные часы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Петру </a:t>
            </a:r>
            <a:r>
              <a:rPr lang="en-US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D:\Мои документы\мои рисунки\Таганрог шаблоны\Петр у пар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13860" r="-657" b="-938"/>
          <a:stretch/>
        </p:blipFill>
        <p:spPr bwMode="auto">
          <a:xfrm>
            <a:off x="3760775" y="2707284"/>
            <a:ext cx="5032679" cy="38235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7985"/>
            <a:ext cx="7747564" cy="652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71600" y="3068960"/>
            <a:ext cx="3384376" cy="177323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Таганрог А.П. Чехова? </a:t>
            </a:r>
            <a:endParaRPr lang="ru-RU" sz="4800" b="1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96724" y="1556791"/>
            <a:ext cx="2139172" cy="432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 раунд</a:t>
            </a:r>
          </a:p>
        </p:txBody>
      </p:sp>
    </p:spTree>
    <p:extLst>
      <p:ext uri="{BB962C8B-B14F-4D97-AF65-F5344CB8AC3E}">
        <p14:creationId xmlns:p14="http://schemas.microsoft.com/office/powerpoint/2010/main" val="27468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17417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№7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входа в городской парк стоит любимая скульптура всех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таганрожцев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гостей города «Египетская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пирамида».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Какое животное из перечисленных ниже не участвует в строительстве пирамиды?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Гусь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Свинья 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Кот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Петух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/>
          <a:stretch/>
        </p:blipFill>
        <p:spPr bwMode="auto">
          <a:xfrm>
            <a:off x="4583522" y="2420888"/>
            <a:ext cx="3367667" cy="40807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48680"/>
            <a:ext cx="8273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№8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Сколько музеев, посвященных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А. П. Чехову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находится в Таганроге?</a:t>
            </a: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10077" r="13944" b="7920"/>
          <a:stretch/>
        </p:blipFill>
        <p:spPr bwMode="auto">
          <a:xfrm>
            <a:off x="2267744" y="1556792"/>
            <a:ext cx="6400800" cy="501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0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76672"/>
            <a:ext cx="83525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№9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150-летию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Антона Павловича герои его произведений сошли с книжных страниц и отправились на улицы и площади города. Скажите, где гуляет «Человек в футляре»?</a:t>
            </a: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городском парке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Пушкинской набережной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исторического здания </a:t>
            </a: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мужской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гимназии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библиотеки имени 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П. Чехова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99473"/>
            <a:ext cx="3240000" cy="432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76672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№10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 знают Антона Павловича как великого писателя. Многие помнят о его профессии врача. А знаете ли Вы, какую профессию получил Антоша Чехов в Таганроге?</a:t>
            </a: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Приказчик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Портной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Плотник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Писарь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2629" r="2699" b="2967"/>
          <a:stretch/>
        </p:blipFill>
        <p:spPr bwMode="auto">
          <a:xfrm>
            <a:off x="4837814" y="2392326"/>
            <a:ext cx="2615609" cy="414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932040" y="3284984"/>
            <a:ext cx="3384376" cy="177323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Знаете ли Вы А.П. Чехова? </a:t>
            </a:r>
            <a:endParaRPr lang="ru-RU" sz="4800" b="1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220072" y="1628800"/>
            <a:ext cx="2139172" cy="432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</a:t>
            </a:r>
            <a:r>
              <a:rPr lang="ru-RU" sz="36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раунд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658065" cy="54000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2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№1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звали кота из рассказа 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П. Чехова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«Каштанка»?</a:t>
            </a: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 Иванович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Федор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Тимофеич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 Никитович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Порфирий Петрович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2070" r="18182" b="22374"/>
          <a:stretch/>
        </p:blipFill>
        <p:spPr bwMode="auto">
          <a:xfrm>
            <a:off x="4300380" y="3020289"/>
            <a:ext cx="4414982" cy="34544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 чего заболел и умер гусь в рассказе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 П. Чехова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«Каштанка»?</a:t>
            </a: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старым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Его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укусила Тетка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него наступила лошадь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Его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переехала телега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600400" cy="28009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Куда писал письмо чеховский Ванька Жуков?</a:t>
            </a: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Лапландию Деду Морозу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Кремль царю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деревню дедушке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город бабушке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32394"/>
            <a:ext cx="3168352" cy="48204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ночь перед каким праздником писал письмо Ванька Жуков в рассказе Чехова?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Масленица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Рождество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Новый год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Крещение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04" y="1700808"/>
            <a:ext cx="3191093" cy="4832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№5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 что хозяйка «тыкала в харю» Ваньку «мордой селёдки» рассказе Чехова?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ъел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требуху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ронил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селёдку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ачал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чистить с головы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ачал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чистить с хвоста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04" y="1700808"/>
            <a:ext cx="3191093" cy="4832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морозный январский день 1860 года в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Таганроге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маленьком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домике появился на свет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будущий великий писатель Антон Павлович Чехов. Как называлась улица, на которой стоял домик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</a:t>
            </a: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Петровская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Александровская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Полицейская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Католическая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9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7763"/>
          <a:stretch/>
        </p:blipFill>
        <p:spPr bwMode="auto">
          <a:xfrm>
            <a:off x="5652120" y="2931188"/>
            <a:ext cx="2396727" cy="288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№6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какое время года происходит действие рассказа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А.П.Чехова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«Белолобый»?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Весна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Лето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Осень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Зима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8438"/>
            <a:ext cx="3491803" cy="45393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№7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Сколько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волчат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было в логове немолодой волчихи из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рассказа А. П. Чехова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«Белолобый»?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48170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№8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звали мальчиков, героев рассказа А.П. Чехова «Мальчики»?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Володя Королев и Чибисов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Володя Чибисов и Королев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Черепицын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и Королев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Володя Королев и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Чечевицын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29351"/>
            <a:ext cx="3095486" cy="468000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№9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Куда собирались бежать мальчики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герои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рассказа А.П. Чехова «Мальчики»?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Америка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Африка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Австралия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Азия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6438"/>
          <a:stretch/>
        </p:blipFill>
        <p:spPr bwMode="auto">
          <a:xfrm>
            <a:off x="4067944" y="3140968"/>
            <a:ext cx="4205460" cy="2664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4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№10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Что, по мнению героев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рассказа А.П. Чехова «Мальчики»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делают мустанги, когда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стадо бизонов бежит через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пампасы?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Пугаются и бегут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Брыкаются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ржут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Убегают и прячутся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Прыгают и скачут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412523" cy="31518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8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960" y="2204864"/>
            <a:ext cx="446449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Правильные ответы</a:t>
            </a:r>
            <a:endParaRPr lang="ru-RU" sz="6000" b="1" dirty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80728"/>
            <a:ext cx="4468813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8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№1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звали кота из рассказа 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П. Чехова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«Каштанка»?</a:t>
            </a: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Иванович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Федор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Тимофеич</a:t>
            </a: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 Никитович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Порфирий Петрович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2070" r="18182" b="22374"/>
          <a:stretch/>
        </p:blipFill>
        <p:spPr bwMode="auto">
          <a:xfrm>
            <a:off x="4283968" y="1772816"/>
            <a:ext cx="4414982" cy="34544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7321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— Фёдор </a:t>
            </a:r>
            <a:r>
              <a:rPr lang="ru-RU" sz="24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Тимофеич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это что значит? Драку подняли? Ах ты, старая каналья! </a:t>
            </a:r>
            <a:r>
              <a:rPr lang="ru-RU" sz="24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Ложись!</a:t>
            </a:r>
          </a:p>
          <a:p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Кот покорно лег на свой матрасик и закрыл глаза. </a:t>
            </a:r>
          </a:p>
        </p:txBody>
      </p:sp>
    </p:spTree>
    <p:extLst>
      <p:ext uri="{BB962C8B-B14F-4D97-AF65-F5344CB8AC3E}">
        <p14:creationId xmlns:p14="http://schemas.microsoft.com/office/powerpoint/2010/main" val="26123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 чего заболел и умер гусь в рассказе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 П. Чехова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«Каштанка»?</a:t>
            </a: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старым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Его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укусила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Тетка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него наступила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лошадь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переехала телега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600400" cy="28009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934" y="4941168"/>
            <a:ext cx="85585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— Иван </a:t>
            </a:r>
            <a:r>
              <a:rPr lang="ru-RU" sz="24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Иваныч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 Что же это такое? Умираешь ты, что ли? Ах, я теперь вспомнил, вспомнил! — вскрикнул он и схватил себя за голову. — Я знаю, отчего это! Это оттого, что сегодня на тебя наступила лошадь!</a:t>
            </a:r>
          </a:p>
        </p:txBody>
      </p:sp>
    </p:spTree>
    <p:extLst>
      <p:ext uri="{BB962C8B-B14F-4D97-AF65-F5344CB8AC3E}">
        <p14:creationId xmlns:p14="http://schemas.microsoft.com/office/powerpoint/2010/main" val="20656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Куда писал письмо чеховский Ванька Жуков?</a:t>
            </a:r>
          </a:p>
          <a:p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Лапландию Деду Морозу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Кремль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царю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деревню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дедушке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город бабушке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32394"/>
            <a:ext cx="3168352" cy="48204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6674" y="4045714"/>
            <a:ext cx="453650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143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Ванька свернул вчетверо исписанный лист и вложил его в конверт, купленный накануне за копейку... Подумав немного, он умакнул перо и написал адрес:</a:t>
            </a:r>
          </a:p>
          <a:p>
            <a:pPr marL="0" marR="0" lvl="0" indent="2143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деревню дедушке.</a:t>
            </a:r>
          </a:p>
        </p:txBody>
      </p:sp>
    </p:spTree>
    <p:extLst>
      <p:ext uri="{BB962C8B-B14F-4D97-AF65-F5344CB8AC3E}">
        <p14:creationId xmlns:p14="http://schemas.microsoft.com/office/powerpoint/2010/main" val="17607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ночь перед каким праздником писал письмо Ванька Жуков в рассказе Чехова?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Масленица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Рождество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Новый год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Крещение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71194"/>
            <a:ext cx="3191093" cy="4832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29309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Ванька Жуков, девятилетний мальчик, отданный три месяца тому назад в ученье к сапожнику </a:t>
            </a:r>
            <a:r>
              <a:rPr lang="ru-RU" sz="24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Аляхину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в ночь под Рождество не ложился спать.</a:t>
            </a:r>
          </a:p>
        </p:txBody>
      </p:sp>
    </p:spTree>
    <p:extLst>
      <p:ext uri="{BB962C8B-B14F-4D97-AF65-F5344CB8AC3E}">
        <p14:creationId xmlns:p14="http://schemas.microsoft.com/office/powerpoint/2010/main" val="23765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2238" y="548680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 </a:t>
            </a:r>
          </a:p>
          <a:p>
            <a:pPr algn="just"/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звали любимую сестру писателя, ученицу нашей гимназии, основательницу и хранительницу музея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А.П.Чехова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Ялте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</a:t>
            </a: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Маша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Даша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Соня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Лиза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16376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89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№5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 что хозяйка «тыкала в харю» Ваньку «мордой селёдки» рассказе Чехова?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Съел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требуху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Уронил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селёдку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Начал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чистить с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головы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Начал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чистить с хвоста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99" y="1671997"/>
            <a:ext cx="3191093" cy="4832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959" y="443711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на неделе хозяйка велела мне почистить селёдку, а я начал с хвоста, а она взяла селёдку и </a:t>
            </a:r>
            <a:r>
              <a:rPr lang="ru-RU" sz="24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ейной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мордой начала меня в харю тыкать.</a:t>
            </a:r>
          </a:p>
        </p:txBody>
      </p:sp>
    </p:spTree>
    <p:extLst>
      <p:ext uri="{BB962C8B-B14F-4D97-AF65-F5344CB8AC3E}">
        <p14:creationId xmlns:p14="http://schemas.microsoft.com/office/powerpoint/2010/main" val="27825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№6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какое время года происходит действие рассказа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А.П.Чехова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«Белолобый»?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Весна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Лето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Осень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Зима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37" y="1818438"/>
            <a:ext cx="3491803" cy="453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254" y="42930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Был уже весенний месяц март, но по ночам деревья трещали от холода, как в декабре, и едва высунешь язык, как его начинало сильно </a:t>
            </a:r>
            <a:r>
              <a:rPr lang="ru-RU" sz="24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щипать.</a:t>
            </a:r>
            <a:endParaRPr lang="ru-RU" sz="24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№7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Сколько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волчат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было в логове немолодой волчихи из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рассказа А. П. Чехова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«Белолобый»?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492"/>
            <a:ext cx="348170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365104"/>
            <a:ext cx="4755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Голодная волчиха встала, чтобы идти на охоту. Её волчата, все трое, крепко спали, сбившись в кучу, и грели друг друга.</a:t>
            </a:r>
          </a:p>
        </p:txBody>
      </p:sp>
    </p:spTree>
    <p:extLst>
      <p:ext uri="{BB962C8B-B14F-4D97-AF65-F5344CB8AC3E}">
        <p14:creationId xmlns:p14="http://schemas.microsoft.com/office/powerpoint/2010/main" val="16501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№8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звали мальчиков, героев рассказа А.П. Чехова «Мальчики»?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Володя Королев и Чибисов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Володя Чибисов и Королев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Черепицын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и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Королев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Володя Королев и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Чечевицын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29351"/>
            <a:ext cx="3095486" cy="468000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593469"/>
            <a:ext cx="486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— Ах! — спохватился Володя. — Это, честь имею представить, мой товарищ </a:t>
            </a:r>
            <a:r>
              <a:rPr lang="ru-RU" sz="24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Чечевицын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ученик второго класса</a:t>
            </a:r>
            <a:r>
              <a:rPr lang="ru-RU" sz="24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24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№9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Куда собирались бежать мальчики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герои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рассказа А.П. Чехова «Мальчики»?</a:t>
            </a: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Америка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Африка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Австралия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Азия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6438"/>
          <a:stretch/>
        </p:blipFill>
        <p:spPr bwMode="auto">
          <a:xfrm>
            <a:off x="4326980" y="1808820"/>
            <a:ext cx="4205460" cy="2664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415" y="5042793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— Сначала в Пермь... — тихо говорил </a:t>
            </a:r>
            <a:r>
              <a:rPr lang="ru-RU" sz="24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Чечевицын</a:t>
            </a:r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... — оттуда в Тюмень... потом Томск... потом... потом... в Камчатку... Отсюда самоеды" перевезут на лодках через Берингов пролив... Вот тебе и Америка... </a:t>
            </a:r>
          </a:p>
        </p:txBody>
      </p:sp>
    </p:spTree>
    <p:extLst>
      <p:ext uri="{BB962C8B-B14F-4D97-AF65-F5344CB8AC3E}">
        <p14:creationId xmlns:p14="http://schemas.microsoft.com/office/powerpoint/2010/main" val="12412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№10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Что, по мнению героев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рассказа А.П. Чехова «Мальчики»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делают мустанги, когда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стадо бизонов бежит через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пампасы?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Пугаются и бегут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Брыкаются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ржут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Убегают и прячутся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Прыгают и скачут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5445224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— Когда стадо бизонов бежит через пампасы, то дрожит земля, а в это время мустанги, испугавшись, брыкаются и ржут.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05" y="2060848"/>
            <a:ext cx="4412523" cy="31518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2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2" descr="teatr-bk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3587" y="500042"/>
            <a:ext cx="7133965" cy="600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623322" y="2454280"/>
            <a:ext cx="60007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905"/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Благодарим</a:t>
            </a:r>
          </a:p>
          <a:p>
            <a:pPr algn="ctr">
              <a:defRPr/>
            </a:pPr>
            <a:r>
              <a:rPr lang="ru-RU" sz="6000" b="1" dirty="0">
                <a:ln w="1905"/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внимание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3496486" y="5983932"/>
            <a:ext cx="2214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solidFill>
                  <a:srgbClr val="99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2022</a:t>
            </a:r>
            <a:endParaRPr lang="ru-RU" sz="2800" b="1" dirty="0">
              <a:ln w="1905"/>
              <a:solidFill>
                <a:srgbClr val="99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357166"/>
            <a:ext cx="3279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rgbClr val="672A0B"/>
                </a:solidFill>
                <a:latin typeface="Monotype Corsiva" pitchFamily="66" charset="0"/>
              </a:rPr>
              <a:t>Составитель :</a:t>
            </a:r>
          </a:p>
          <a:p>
            <a:pPr algn="l"/>
            <a:r>
              <a:rPr lang="ru-RU" dirty="0" smtClean="0">
                <a:solidFill>
                  <a:srgbClr val="672A0B"/>
                </a:solidFill>
                <a:latin typeface="Monotype Corsiva" pitchFamily="66" charset="0"/>
              </a:rPr>
              <a:t>педагог-библиотекарь Ковалик И.В.</a:t>
            </a:r>
          </a:p>
        </p:txBody>
      </p:sp>
    </p:spTree>
    <p:extLst>
      <p:ext uri="{BB962C8B-B14F-4D97-AF65-F5344CB8AC3E}">
        <p14:creationId xmlns:p14="http://schemas.microsoft.com/office/powerpoint/2010/main" val="6971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620688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 дети Чеховых учились там, кроме дочери:</a:t>
            </a:r>
            <a:b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2800" dirty="0" smtClean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реческая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школа 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оммерческое училище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емесленные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курсы 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ужская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классическая гимназия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 t="3594" r="8511" b="10074"/>
          <a:stretch/>
        </p:blipFill>
        <p:spPr bwMode="auto">
          <a:xfrm>
            <a:off x="6080528" y="1988288"/>
            <a:ext cx="2191603" cy="42490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76672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Этот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дом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пять лет арендовала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семья Чеховых.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Жилище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Чеховых свидетельствовало о благополучии и достатке семьи. Это был большой двухэтажный дом, с двором и постройками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Как он теперь называется?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Домик Чехова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Лавка Чеховых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Торговые ряды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Дом купца Третьякова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08161"/>
            <a:ext cx="19319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1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4868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№5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 каким псевдонимом появились первые произведения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А.П.Чехова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?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Чехонте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Врач без пациентов </a:t>
            </a: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Антоша </a:t>
            </a:r>
            <a:r>
              <a:rPr lang="ru-RU" sz="2800" dirty="0" err="1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Чехонте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Человек без селезенки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16376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1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76672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№6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Благодаря хлопотам и заботам Чехова, в 1903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году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Петровской улице у входа в городской сад был установлен памятник. Сегодня это визитная карточка Таганрога. О каком памятнике идет речь?</a:t>
            </a:r>
          </a:p>
          <a:p>
            <a:pPr algn="just"/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Александру </a:t>
            </a:r>
            <a:r>
              <a:rPr lang="en-US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 П. Чехову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Солнечные часы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Петру </a:t>
            </a:r>
            <a:r>
              <a:rPr lang="en-US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17534"/>
            <a:ext cx="19319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0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48680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№7 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входа в городской парк стоит любимая скульптура всех </a:t>
            </a:r>
            <a:r>
              <a:rPr lang="ru-RU" sz="2800" dirty="0" err="1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таганрожцев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гостей города «Египетская </a:t>
            </a:r>
            <a:r>
              <a:rPr lang="ru-RU" sz="2800" dirty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пирамида». Какое животное из перечисленных ниже не участвует в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строительстве пирамиды?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Гусь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Свинья 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Кот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672A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Петух</a:t>
            </a:r>
            <a:endParaRPr lang="ru-RU" sz="2800" dirty="0">
              <a:solidFill>
                <a:srgbClr val="672A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08" y="2636912"/>
            <a:ext cx="393980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5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1310</Words>
  <Application>Microsoft Office PowerPoint</Application>
  <PresentationFormat>Экран (4:3)</PresentationFormat>
  <Paragraphs>316</Paragraphs>
  <Slides>46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А. П. Чехов и Таганрог</vt:lpstr>
      <vt:lpstr>Таганрог А.П. Чехова?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Знаете ли Вы А.П. Чехова?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В. Ковалик</dc:creator>
  <cp:lastModifiedBy>Ирина В. Ковалик</cp:lastModifiedBy>
  <cp:revision>140</cp:revision>
  <dcterms:created xsi:type="dcterms:W3CDTF">2018-02-20T08:19:59Z</dcterms:created>
  <dcterms:modified xsi:type="dcterms:W3CDTF">2022-09-30T06:43:44Z</dcterms:modified>
</cp:coreProperties>
</file>