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8" r:id="rId3"/>
    <p:sldId id="259" r:id="rId4"/>
    <p:sldId id="263" r:id="rId5"/>
    <p:sldId id="261" r:id="rId6"/>
    <p:sldId id="260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32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712DC-BE7E-4712-B2B8-C29E50C62B28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CE609-9DA0-4EDC-874B-ADBBE56CC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47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CE609-9DA0-4EDC-874B-ADBBE56CC1F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773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A0C-22C7-4E18-AD8B-D4222A6448A2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013A2FF-2AC0-40B9-9B61-8A695649BFE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76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A0C-22C7-4E18-AD8B-D4222A6448A2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A2FF-2AC0-40B9-9B61-8A695649BFE2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79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A0C-22C7-4E18-AD8B-D4222A6448A2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A2FF-2AC0-40B9-9B61-8A695649BFE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08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A0C-22C7-4E18-AD8B-D4222A6448A2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A2FF-2AC0-40B9-9B61-8A695649BFE2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13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A0C-22C7-4E18-AD8B-D4222A6448A2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A2FF-2AC0-40B9-9B61-8A695649BFE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43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A0C-22C7-4E18-AD8B-D4222A6448A2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A2FF-2AC0-40B9-9B61-8A695649BFE2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24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A0C-22C7-4E18-AD8B-D4222A6448A2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A2FF-2AC0-40B9-9B61-8A695649BFE2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607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A0C-22C7-4E18-AD8B-D4222A6448A2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A2FF-2AC0-40B9-9B61-8A695649BFE2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57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A0C-22C7-4E18-AD8B-D4222A6448A2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A2FF-2AC0-40B9-9B61-8A695649BF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926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3A0C-22C7-4E18-AD8B-D4222A6448A2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A2FF-2AC0-40B9-9B61-8A695649BFE2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649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C603A0C-22C7-4E18-AD8B-D4222A6448A2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3A2FF-2AC0-40B9-9B61-8A695649BFE2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039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03A0C-22C7-4E18-AD8B-D4222A6448A2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013A2FF-2AC0-40B9-9B61-8A695649BFE2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56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CA50BF-D55D-4417-902A-322AA263E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659" y="535841"/>
            <a:ext cx="8637073" cy="2541431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«Театр»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работы с детьми ТМНР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уроке русского языка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3B77857-84DA-4B75-94A0-D02966F5A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0" y="3653124"/>
            <a:ext cx="5623560" cy="977621"/>
          </a:xfrm>
        </p:spPr>
        <p:txBody>
          <a:bodyPr/>
          <a:lstStyle/>
          <a:p>
            <a:pPr algn="r"/>
            <a:r>
              <a:rPr lang="ru-RU" dirty="0"/>
              <a:t> Воронкова Е.В. </a:t>
            </a:r>
          </a:p>
          <a:p>
            <a:pPr algn="r"/>
            <a:r>
              <a:rPr lang="ru-RU" dirty="0" smtClean="0"/>
              <a:t>Учитель-дефектолог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01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47F31CA-DD0A-4FC1-982B-2460A9C29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18" y="193040"/>
            <a:ext cx="4734030" cy="631006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7CD1B2-EEB2-414B-85BF-8DB4A2482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DA4310E-6258-48D3-9BD3-6BE31A89C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4480" y="995680"/>
            <a:ext cx="4421704" cy="44621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Валерия 9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лет. диагноз: ДЦП,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микроцифалия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-сенсорная тугоухость 4 степени, СНР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E77C629-7A56-4F79-8A89-78E1917E7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787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56D12A-B482-44FA-A893-C175CC0FA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F36FC7D-726B-4574-BDBB-FC2CA051D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занятия была проведена предварительная работа, были предложены карточки на которых напечатаны изучены ранее буквы А, О, У, М, С. Ребенок показала и назвала их на карточках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занятии я использовала «сюрпризный» момент- фигуры  из  набора перчаточного театра. На выбор ребенку были предложены куклы  «Коза» и «Доктор». Лера выбрала персонажа «Доктора».  Ребенок объяснила жестами, что это доктор Айболит (показала, как слушают врачи, как смотрят горло). И мне дала персонажа «Козу», показала жестами «козу», но «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–подражание» не смогла сказать.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Проблемная ситуация может быть разная: неправильно выписанное лекарство; Коза не видит и поэтому не умеет писать буквы; Коза заболела. На нашем занятии была выбрана проблемная ситуация: «У козы заболело горло, и она пришла за рецептом на лекарство. Доктор посмотрел и выписал ей лекарство и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витаминки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9B8A119-DEF2-4E9A-80AA-116685E9A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EEDA830-3B4D-47E7-B822-49EA2D0A5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65" y="370966"/>
            <a:ext cx="4267570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2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72AA77-23C3-425A-8F3D-1D64B235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04914B03-7E4D-446D-815A-5C4695EDD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3566" y="798513"/>
            <a:ext cx="4267570" cy="569203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9B4D338-CE43-439F-BEC4-77E2FE729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D13DFA1-CA41-47DB-8694-772DF5F80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72" y="480431"/>
            <a:ext cx="4552208" cy="60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337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2414DCB-DD6F-49A2-93D6-448E421A3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49" y="223531"/>
            <a:ext cx="4474265" cy="59639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9E2F8B-783E-4E2B-AEA1-63682400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6A2CD4E-93A3-4919-B7C9-5EB644EE3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«Закрепление умений печатать изученные буквы А, У, М. печатать слоги с изученными буквами».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ставит точки, ребенок соединяет поэтапно точки, получив букву, называет ее. Лера повторяет за педагогом, и буквы и слоги. Самостоятельно может назвать гласные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буквы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О, У, и согласные М,С (С – не всегда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 Ребенок не усидчивый, способна на активную деятельность на занятии в течение 5-10 минут. Но с помощью перчаточного театра, ребенка удалось усадить на 20 мину, при смене вида деятельности на уроке.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0778F6C-8D34-446D-8934-42E6300CB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23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E1BACA0-BE98-4B5A-B15B-A88D575C8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72" y="302043"/>
            <a:ext cx="4116070" cy="54880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5AA4AC-B4E4-4F8D-86EB-33FFF665D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0D7AA2B1-CD7A-4266-96FA-80B6DFCBD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38408" y="302042"/>
            <a:ext cx="4640311" cy="6187081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2B00A45-803E-43AD-9403-3A519665A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68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317383-2C58-4B67-94F0-2C5DAFA5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2E25BE-67D9-4D58-97B7-BD34FD234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Все этапы урока были соблюдены. </a:t>
            </a:r>
            <a:r>
              <a:rPr lang="ru-RU" dirty="0" err="1">
                <a:solidFill>
                  <a:srgbClr val="000000"/>
                </a:solidFill>
                <a:latin typeface="Times New Roman"/>
                <a:cs typeface="Times New Roman"/>
              </a:rPr>
              <a:t>Физминутка</a:t>
            </a: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 так же проходила  с персонажами  перчаточного  театра. В конце урока мы поменялись куклами. «Доктор» читал слоги и буквы, а «Коза» повторяла.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   Буквы, слоги были написаны.</a:t>
            </a:r>
            <a:r>
              <a:rPr lang="ru-RU" dirty="0">
                <a:solidFill>
                  <a:srgbClr val="B71E4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Самостоятельно ребенок не смог прочитать написанные своей рукой буквы и слоги.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945DD3A-8AA3-40BC-BC87-367AA7CCA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3132EEF-D433-4B17-99AF-3AFDB36F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69" y="205108"/>
            <a:ext cx="4261473" cy="56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68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67</TotalTime>
  <Words>350</Words>
  <Application>Microsoft Office PowerPoint</Application>
  <PresentationFormat>Произвольный</PresentationFormat>
  <Paragraphs>14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Галерея</vt:lpstr>
      <vt:lpstr>«Театр» прием работы с детьми ТМНР  на   уроке русского языка.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??????? работы с детьми ТМНР на  уроке русского языка. </dc:title>
  <dc:creator>Воронкова Евгения</dc:creator>
  <cp:lastModifiedBy>user</cp:lastModifiedBy>
  <cp:revision>14</cp:revision>
  <dcterms:created xsi:type="dcterms:W3CDTF">2023-01-07T06:36:08Z</dcterms:created>
  <dcterms:modified xsi:type="dcterms:W3CDTF">2023-06-13T05:47:48Z</dcterms:modified>
</cp:coreProperties>
</file>