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"/>
  </p:notesMasterIdLst>
  <p:sldIdLst>
    <p:sldId id="256" r:id="rId3"/>
    <p:sldId id="257" r:id="rId4"/>
    <p:sldId id="263" r:id="rId5"/>
    <p:sldId id="261" r:id="rId6"/>
    <p:sldId id="262" r:id="rId7"/>
    <p:sldId id="264" r:id="rId8"/>
    <p:sldId id="260" r:id="rId9"/>
    <p:sldId id="259" r:id="rId10"/>
  </p:sldIdLst>
  <p:sldSz cx="9144000" cy="5143500" type="screen16x9"/>
  <p:notesSz cx="6858000" cy="9144000"/>
  <p:custDataLst>
    <p:tags r:id="rId11"/>
  </p:custDataLst>
  <p:defaultText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99FF"/>
  </p:clrMru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-804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3736200" cy="7373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tags" Target="tags/tag1.xml" /><Relationship Id="rId12" Type="http://schemas.openxmlformats.org/officeDocument/2006/relationships/presProps" Target="presProps.xml" /><Relationship Id="rId13" Type="http://schemas.openxmlformats.org/officeDocument/2006/relationships/viewProps" Target="viewProps.xml" /><Relationship Id="rId14" Type="http://schemas.openxmlformats.org/officeDocument/2006/relationships/theme" Target="theme/theme1.xml" /><Relationship Id="rId15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</a:xfrm>
      </p:grpSpPr>
      <p:sp>
        <p:nvSpPr>
          <p:cNvPr id="51" name="Google Shape;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</a:xfrm>
      </p:grpSpPr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</a:xfrm>
      </p:grpSpPr>
      <p:sp>
        <p:nvSpPr>
          <p:cNvPr id="95" name="Google Shape;95;g7d2f68e0dd64f7af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d2f68e0dd64f7af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</a:xfrm>
      </p:grpSpPr>
      <p:sp>
        <p:nvSpPr>
          <p:cNvPr id="81" name="Google Shape;81;g7d2f68e0dd64f7af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d2f68e0dd64f7af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</a:xfrm>
      </p:grpSpPr>
      <p:sp>
        <p:nvSpPr>
          <p:cNvPr id="88" name="Google Shape;88;g7d2f68e0dd64f7af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d2f68e0dd64f7af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</a:xfrm>
      </p:grpSpPr>
      <p:sp>
        <p:nvSpPr>
          <p:cNvPr id="102" name="Google Shape;102;g7d2f68e0dd64f7af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d2f68e0dd64f7af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</a:xfrm>
      </p:grpSpPr>
      <p:sp>
        <p:nvSpPr>
          <p:cNvPr id="74" name="Google Shape;74;g7d2f68e0dd64f7af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d2f68e0dd64f7af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</a:xfrm>
      </p:grpSpPr>
      <p:sp>
        <p:nvSpPr>
          <p:cNvPr id="67" name="Google Shape;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matchingName="Титульный слайд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matchingName="Чистый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</a:xfrm>
      </p:grpSpPr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transition/>
  <p:timing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2.jpeg" /><Relationship Id="rId4" Type="http://schemas.openxmlformats.org/officeDocument/2006/relationships/image" Target="../media/image3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2.jpeg" /><Relationship Id="rId4" Type="http://schemas.openxmlformats.org/officeDocument/2006/relationships/image" Target="../media/image4.jpeg" /><Relationship Id="rId5" Type="http://schemas.openxmlformats.org/officeDocument/2006/relationships/image" Target="../media/image5.jpeg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2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Relationship Id="rId6" Type="http://schemas.openxmlformats.org/officeDocument/2006/relationships/image" Target="../media/image10.jpeg" /><Relationship Id="rId7" Type="http://schemas.openxmlformats.org/officeDocument/2006/relationships/image" Target="../media/image11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2.jpeg" /><Relationship Id="rId4" Type="http://schemas.openxmlformats.org/officeDocument/2006/relationships/image" Target="../media/image12.jpeg" /><Relationship Id="rId5" Type="http://schemas.openxmlformats.org/officeDocument/2006/relationships/image" Target="../media/image13.jpeg" /><Relationship Id="rId6" Type="http://schemas.openxmlformats.org/officeDocument/2006/relationships/image" Target="../media/image14.jpeg" /><Relationship Id="rId7" Type="http://schemas.openxmlformats.org/officeDocument/2006/relationships/image" Target="../media/image15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2.jpeg" /><Relationship Id="rId4" Type="http://schemas.openxmlformats.org/officeDocument/2006/relationships/image" Target="../media/image16.jpeg" /><Relationship Id="rId5" Type="http://schemas.openxmlformats.org/officeDocument/2006/relationships/image" Target="../media/image17.jpeg" /><Relationship Id="rId6" Type="http://schemas.openxmlformats.org/officeDocument/2006/relationships/image" Target="../media/image18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2.jpeg" /><Relationship Id="rId4" Type="http://schemas.openxmlformats.org/officeDocument/2006/relationships/image" Target="../media/image19.jpeg" /><Relationship Id="rId5" Type="http://schemas.openxmlformats.org/officeDocument/2006/relationships/image" Target="../media/image20.jpeg" /><Relationship Id="rId6" Type="http://schemas.openxmlformats.org/officeDocument/2006/relationships/image" Target="../media/image21.jpeg" /><Relationship Id="rId7" Type="http://schemas.openxmlformats.org/officeDocument/2006/relationships/image" Target="../media/image22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2.jpeg" /><Relationship Id="rId4" Type="http://schemas.openxmlformats.org/officeDocument/2006/relationships/image" Target="../media/image23.jpeg" /><Relationship Id="rId5" Type="http://schemas.openxmlformats.org/officeDocument/2006/relationships/image" Target="../media/image24.jpeg" /><Relationship Id="rId6" Type="http://schemas.openxmlformats.org/officeDocument/2006/relationships/image" Target="../media/image25.jpeg" /><Relationship Id="rId7" Type="http://schemas.openxmlformats.org/officeDocument/2006/relationships/image" Target="../media/image26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3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93961" y="1820173"/>
            <a:ext cx="6564703" cy="15696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Дидактическое пособие для сенсорного развития дошкольников </a:t>
            </a:r>
          </a:p>
          <a:p>
            <a:pPr algn="ctr"/>
            <a:r>
              <a:rPr lang="ru-RU" sz="2400" b="1" cap="all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«Сенсорный куб»</a:t>
            </a:r>
            <a:endParaRPr lang="ru-RU" sz="2400" b="1" cap="all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7117" y="4301102"/>
            <a:ext cx="33470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Подготовила: воспитатель 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1 младшей группы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Минеева Анастасия Вячеславовна</a:t>
            </a:r>
            <a:endParaRPr lang="ru-RU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mtClean="0">
                <a:solidFill>
                  <a:schemeClr val="tx1"/>
                </a:solidFill>
              </a:rPr>
              <a:t>                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казённое дошкольное образовательное учреждение «Детский сад №10»</a:t>
            </a: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4">
            <a:alphaModFix/>
            <a:lum/>
          </a:blip>
          <a:stretch>
            <a:fillRect/>
          </a:stretch>
        </p:blipFill>
        <p:spPr>
          <a:xfrm>
            <a:off x="1977352" y="138023"/>
            <a:ext cx="4949660" cy="4893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</a:xfrm>
      </p:grpSpPr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4013" y="123825"/>
            <a:ext cx="2640762" cy="2458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0" name="Google Shape;10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5526" y="114300"/>
            <a:ext cx="2632999" cy="2480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Mineevi\Downloads\IMG_20221123_094307.jp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tretch>
            <a:fillRect/>
          </a:stretch>
        </p:blipFill>
        <p:spPr bwMode="auto">
          <a:xfrm>
            <a:off x="1287164" y="2636874"/>
            <a:ext cx="2637136" cy="2379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Mineevi\Downloads\IMG_20221123_094401.jpg"/>
          <p:cNvPicPr>
            <a:picLocks noChangeAspect="1" noChangeArrowheads="1"/>
          </p:cNvPicPr>
          <p:nvPr/>
        </p:nvPicPr>
        <p:blipFill>
          <a:blip r:embed="rId7">
            <a:lum contrast="10000"/>
          </a:blip>
          <a:stretch>
            <a:fillRect/>
          </a:stretch>
        </p:blipFill>
        <p:spPr bwMode="auto">
          <a:xfrm>
            <a:off x="4647093" y="2626243"/>
            <a:ext cx="2657474" cy="2389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>
          <a:blip r:embed="rId4">
            <a:alphaModFix/>
            <a:lum contrast="10000"/>
          </a:blip>
          <a:stretch>
            <a:fillRect/>
          </a:stretch>
        </p:blipFill>
        <p:spPr>
          <a:xfrm>
            <a:off x="1276002" y="131925"/>
            <a:ext cx="2613078" cy="2420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Google Shape;85;p18"/>
          <p:cNvPicPr preferRelativeResize="0"/>
          <p:nvPr/>
        </p:nvPicPr>
        <p:blipFill>
          <a:blip r:embed="rId5">
            <a:alphaModFix/>
            <a:lum contrast="10000"/>
          </a:blip>
          <a:stretch>
            <a:fillRect/>
          </a:stretch>
        </p:blipFill>
        <p:spPr>
          <a:xfrm>
            <a:off x="4623866" y="134456"/>
            <a:ext cx="2623329" cy="2428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Users\Mineevi\Downloads\IMG_20221123_111559.jp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tretch>
            <a:fillRect/>
          </a:stretch>
        </p:blipFill>
        <p:spPr bwMode="auto">
          <a:xfrm>
            <a:off x="1288235" y="2618016"/>
            <a:ext cx="2613913" cy="2397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Mineevi\Downloads\IMG_20221123_111537.jpg"/>
          <p:cNvPicPr>
            <a:picLocks noChangeAspect="1" noChangeArrowheads="1"/>
          </p:cNvPicPr>
          <p:nvPr/>
        </p:nvPicPr>
        <p:blipFill>
          <a:blip r:embed="rId7">
            <a:lum contrast="10000"/>
          </a:blip>
          <a:stretch>
            <a:fillRect/>
          </a:stretch>
        </p:blipFill>
        <p:spPr bwMode="auto">
          <a:xfrm>
            <a:off x="4605466" y="2622596"/>
            <a:ext cx="2624675" cy="2382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</a:xfrm>
      </p:grpSpPr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9"/>
          <p:cNvPicPr preferRelativeResize="0"/>
          <p:nvPr/>
        </p:nvPicPr>
        <p:blipFill>
          <a:blip r:embed="rId4">
            <a:alphaModFix/>
            <a:lum/>
          </a:blip>
          <a:stretch>
            <a:fillRect/>
          </a:stretch>
        </p:blipFill>
        <p:spPr>
          <a:xfrm>
            <a:off x="1258677" y="153858"/>
            <a:ext cx="2622206" cy="2397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3" name="Google Shape;9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0693" y="159489"/>
            <a:ext cx="2629446" cy="2424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Mineevi\Downloads\IMG_20221123_111639.jp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tretch>
            <a:fillRect/>
          </a:stretch>
        </p:blipFill>
        <p:spPr bwMode="auto">
          <a:xfrm>
            <a:off x="4603898" y="2604977"/>
            <a:ext cx="2626242" cy="2389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Mineevi\Downloads\IMG_20221123_111656.jpg"/>
          <p:cNvPicPr>
            <a:picLocks noChangeAspect="1" noChangeArrowheads="1"/>
          </p:cNvPicPr>
          <p:nvPr/>
        </p:nvPicPr>
        <p:blipFill>
          <a:blip r:embed="rId7">
            <a:lum contrast="10000"/>
          </a:blip>
          <a:stretch>
            <a:fillRect/>
          </a:stretch>
        </p:blipFill>
        <p:spPr bwMode="auto">
          <a:xfrm>
            <a:off x="1259005" y="2615609"/>
            <a:ext cx="2621878" cy="24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</a:xfrm>
      </p:grpSpPr>
      <p:pic>
        <p:nvPicPr>
          <p:cNvPr id="105" name="Google Shape;1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263" y="1213918"/>
            <a:ext cx="2629960" cy="2392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7" name="Google Shape;10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4967" y="1222543"/>
            <a:ext cx="2608185" cy="2371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:\Users\Mineevi\Downloads\Picsart_22-11-23_19-09-49-673.jp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tretch>
            <a:fillRect/>
          </a:stretch>
        </p:blipFill>
        <p:spPr bwMode="auto">
          <a:xfrm>
            <a:off x="6201591" y="1202882"/>
            <a:ext cx="2604978" cy="2360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7"/>
          <p:cNvPicPr preferRelativeResize="0"/>
          <p:nvPr/>
        </p:nvPicPr>
        <p:blipFill>
          <a:blip r:embed="rId4">
            <a:alphaModFix/>
            <a:lum contrast="10000"/>
          </a:blip>
          <a:stretch>
            <a:fillRect/>
          </a:stretch>
        </p:blipFill>
        <p:spPr>
          <a:xfrm>
            <a:off x="1271998" y="177747"/>
            <a:ext cx="2602468" cy="2391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9" name="Google Shape;79;p17"/>
          <p:cNvPicPr preferRelativeResize="0"/>
          <p:nvPr/>
        </p:nvPicPr>
        <p:blipFill>
          <a:blip r:embed="rId5">
            <a:alphaModFix/>
            <a:lum bright="10000" contrast="10000"/>
          </a:blip>
          <a:stretch>
            <a:fillRect/>
          </a:stretch>
        </p:blipFill>
        <p:spPr>
          <a:xfrm>
            <a:off x="4600697" y="201822"/>
            <a:ext cx="2597546" cy="2374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C:\Users\Mineevi\Downloads\IMG_20221123_094239.jp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tretch>
            <a:fillRect/>
          </a:stretch>
        </p:blipFill>
        <p:spPr bwMode="auto">
          <a:xfrm>
            <a:off x="1250830" y="2665924"/>
            <a:ext cx="2622431" cy="2339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Mineevi\Downloads\IMG_20221123_094051.jpg"/>
          <p:cNvPicPr>
            <a:picLocks noChangeAspect="1" noChangeArrowheads="1"/>
          </p:cNvPicPr>
          <p:nvPr/>
        </p:nvPicPr>
        <p:blipFill>
          <a:blip r:embed="rId7">
            <a:lum contrast="10000"/>
          </a:blip>
          <a:stretch>
            <a:fillRect/>
          </a:stretch>
        </p:blipFill>
        <p:spPr bwMode="auto">
          <a:xfrm>
            <a:off x="4568358" y="2629589"/>
            <a:ext cx="2617446" cy="240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/>
          <p:cNvPicPr preferRelativeResize="0"/>
          <p:nvPr/>
        </p:nvPicPr>
        <p:blipFill>
          <a:blip r:embed="rId4">
            <a:alphaModFix/>
            <a:lum contrast="10000"/>
          </a:blip>
          <a:stretch>
            <a:fillRect/>
          </a:stretch>
        </p:blipFill>
        <p:spPr>
          <a:xfrm>
            <a:off x="1229667" y="181161"/>
            <a:ext cx="2617715" cy="2380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" name="Google Shape;72;p16"/>
          <p:cNvPicPr preferRelativeResize="0"/>
          <p:nvPr/>
        </p:nvPicPr>
        <p:blipFill>
          <a:blip r:embed="rId5">
            <a:alphaModFix/>
            <a:lum bright="10000" contrast="10000"/>
          </a:blip>
          <a:stretch>
            <a:fillRect/>
          </a:stretch>
        </p:blipFill>
        <p:spPr>
          <a:xfrm>
            <a:off x="4585052" y="193835"/>
            <a:ext cx="2605177" cy="2411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C:\Users\Mineevi\Downloads\IMG_20221124_123228.jp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tretch>
            <a:fillRect/>
          </a:stretch>
        </p:blipFill>
        <p:spPr bwMode="auto">
          <a:xfrm>
            <a:off x="1234072" y="2635271"/>
            <a:ext cx="2612783" cy="2359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Users\Mineevi\Downloads\IMG_20221123_111619.jpg"/>
          <p:cNvPicPr>
            <a:picLocks noChangeAspect="1" noChangeArrowheads="1"/>
          </p:cNvPicPr>
          <p:nvPr/>
        </p:nvPicPr>
        <p:blipFill>
          <a:blip r:embed="rId7">
            <a:lum contrast="10000"/>
          </a:blip>
          <a:stretch>
            <a:fillRect/>
          </a:stretch>
        </p:blipFill>
        <p:spPr bwMode="auto">
          <a:xfrm>
            <a:off x="4582634" y="2642635"/>
            <a:ext cx="2618172" cy="2360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simple-light-2 override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(16:9)</PresentationFormat>
  <Paragraphs>6</Paragraphs>
  <Slides>8</Slides>
  <Notes>8</Notes>
  <TotalTime>178</TotalTime>
  <HiddenSlides>0</HiddenSlides>
  <MMClips>0</MMClips>
  <ScaleCrop>0</ScaleCrop>
  <HeadingPairs>
    <vt:vector baseType="variant" size="6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baseType="lpstr" size="11">
      <vt:lpstr>Arial</vt:lpstr>
      <vt:lpstr>Times New Roman</vt:lpstr>
      <vt:lpstr>simple-light-2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Слайд 1</dc:title>
  <cp:lastModifiedBy>Mineevi</cp:lastModifiedBy>
  <cp:revision>21</cp:revision>
  <dcterms:modified xsi:type="dcterms:W3CDTF">2022-11-28T10:16:27Z</dcterms:modified>
</cp:coreProperties>
</file>