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4" r:id="rId12"/>
    <p:sldId id="268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 ориентированная деятельность воспитателя в условиях индивидуализации образовательного процесса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6094" y="4964456"/>
            <a:ext cx="6823446" cy="1772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высшей квалификационной категории Ловчагина Елена Юрьевна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Приозерск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0094" y="249642"/>
            <a:ext cx="7355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№1»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2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7462" y="1398492"/>
            <a:ext cx="3832412" cy="5109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6014" y="1398492"/>
            <a:ext cx="3781985" cy="5042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27094" y="376518"/>
            <a:ext cx="954741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Хлеб- всему голова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Замешивание солёного теста.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тесто получилось у всех разное по 1 схеме.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8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527" y="211789"/>
            <a:ext cx="5026969" cy="3770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481" y="2719481"/>
            <a:ext cx="7103559" cy="3923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624862" y="874059"/>
            <a:ext cx="588981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РППС работала на ОД, надо научить воспитанников работать с ней.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4035" y="577622"/>
            <a:ext cx="3121121" cy="5527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643" y="1382433"/>
            <a:ext cx="3541899" cy="4722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5123" y="1382433"/>
            <a:ext cx="3688171" cy="4722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37882" y="309282"/>
            <a:ext cx="766541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схемой.   Самостоятельная деятельность.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8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234" y="268939"/>
            <a:ext cx="7319683" cy="5489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32075" y="5257800"/>
            <a:ext cx="599738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утро дети уточняют день недели и мальчик переходит на ступеньку ближе к выходным, « в гости к девочке».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72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9071" y="1176777"/>
            <a:ext cx="6629400" cy="5129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9212" y="555107"/>
            <a:ext cx="974911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Умейте услышать «голос ребёнка» и воплотить в жизнь его вопрос.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2518" y="6143511"/>
            <a:ext cx="661595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6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38837" y="201706"/>
            <a:ext cx="1000461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ориентированное обучение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это вид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преимущественной целью которого является формирование у обучающихся компетенций практической деятельности.  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38837" y="2156012"/>
            <a:ext cx="10004610" cy="1420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Индивидуализация образовательного процесса</a:t>
            </a:r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это прежде всего деятельность взрослого (педагога), при которой активным в выборе содержания своего образования становится сам ребёнок.</a:t>
            </a:r>
            <a:endParaRPr lang="ru-RU" sz="24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8837" y="4119284"/>
            <a:ext cx="10004610" cy="20663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ФГОС ДО (п.1.4.2.) одним из основных принципов дошкольного образования является «построение образовательной деятельности на основе индивидуальных особенностей каждого ребенка, при котором сам ребенок становится активным в выборе содержания своего образования, становится субъектом образования».</a:t>
            </a:r>
            <a:endParaRPr lang="ru-RU" sz="24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1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846" y="524436"/>
            <a:ext cx="9897035" cy="5567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0853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509" y="336176"/>
            <a:ext cx="4597773" cy="6130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529" y="2326340"/>
            <a:ext cx="5540188" cy="4155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389530" y="336176"/>
            <a:ext cx="5540187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скрепышей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Тикеров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токеров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бравлеров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9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80" y="2649065"/>
            <a:ext cx="3015503" cy="4020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351" y="2649066"/>
            <a:ext cx="3015503" cy="4020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6581" y="215148"/>
            <a:ext cx="4370293" cy="2904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670" y="2649066"/>
            <a:ext cx="5360894" cy="4020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20357" y="1016608"/>
            <a:ext cx="473224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деревянного оружия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и снаряжения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98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082" y="753035"/>
            <a:ext cx="4708714" cy="3106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353" y="3348319"/>
            <a:ext cx="4325471" cy="3244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59257" y="314234"/>
            <a:ext cx="568810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Безопасность.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почему ведро треугольное. Где в ДОУ пожарный щит?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067" y="1686858"/>
            <a:ext cx="3535456" cy="4713941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6689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1404" y="242046"/>
            <a:ext cx="3650876" cy="4867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58" y="242046"/>
            <a:ext cx="5634318" cy="4225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35"/>
          <a:stretch/>
        </p:blipFill>
        <p:spPr>
          <a:xfrm>
            <a:off x="2999817" y="3249143"/>
            <a:ext cx="5150222" cy="3509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941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38"/>
          <a:stretch/>
        </p:blipFill>
        <p:spPr>
          <a:xfrm>
            <a:off x="8768199" y="431050"/>
            <a:ext cx="3163104" cy="4355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1" y="431051"/>
            <a:ext cx="3266515" cy="4355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7810" y="2709579"/>
            <a:ext cx="5038165" cy="3778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56492" y="955485"/>
            <a:ext cx="482079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Овощи.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морковного салата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9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57" y="215153"/>
            <a:ext cx="3320302" cy="4427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2329" y="107576"/>
            <a:ext cx="3503630" cy="4074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9232" y="2746237"/>
            <a:ext cx="4731123" cy="3583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859306" y="470647"/>
            <a:ext cx="426271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Хлеб- всему голова.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Выпечка слоек с маком, сахаром, виноградом.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022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855</TotalTime>
  <Words>198</Words>
  <Application>Microsoft Office PowerPoint</Application>
  <PresentationFormat>Широкоэкранный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Параллакс</vt:lpstr>
      <vt:lpstr> Практико- ориентированная деятельность воспитателя в условиях индивидуализации образовательного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Индивидуализация процесса дошкольного образования</dc:title>
  <dc:creator>Л</dc:creator>
  <cp:lastModifiedBy>Л</cp:lastModifiedBy>
  <cp:revision>26</cp:revision>
  <dcterms:created xsi:type="dcterms:W3CDTF">2022-11-02T18:21:52Z</dcterms:created>
  <dcterms:modified xsi:type="dcterms:W3CDTF">2023-10-05T20:20:01Z</dcterms:modified>
</cp:coreProperties>
</file>