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302" r:id="rId14"/>
    <p:sldId id="301" r:id="rId15"/>
    <p:sldId id="295" r:id="rId16"/>
    <p:sldId id="270" r:id="rId17"/>
    <p:sldId id="297" r:id="rId18"/>
    <p:sldId id="298" r:id="rId19"/>
    <p:sldId id="299" r:id="rId20"/>
    <p:sldId id="296" r:id="rId21"/>
    <p:sldId id="276" r:id="rId22"/>
    <p:sldId id="278" r:id="rId23"/>
    <p:sldId id="279" r:id="rId24"/>
    <p:sldId id="280" r:id="rId25"/>
    <p:sldId id="282" r:id="rId26"/>
    <p:sldId id="281" r:id="rId27"/>
    <p:sldId id="283" r:id="rId28"/>
    <p:sldId id="304" r:id="rId29"/>
    <p:sldId id="305" r:id="rId30"/>
    <p:sldId id="284" r:id="rId31"/>
    <p:sldId id="285" r:id="rId32"/>
    <p:sldId id="286" r:id="rId33"/>
    <p:sldId id="288" r:id="rId34"/>
    <p:sldId id="289" r:id="rId35"/>
    <p:sldId id="290" r:id="rId36"/>
    <p:sldId id="291" r:id="rId37"/>
    <p:sldId id="272" r:id="rId38"/>
    <p:sldId id="273" r:id="rId39"/>
    <p:sldId id="27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B5CEFE-F8D8-4BD7-8392-88E33D66655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F1287F9F-5F72-4BFC-B4A1-A891697E4CE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В экономике</a:t>
          </a:r>
        </a:p>
      </dgm:t>
    </dgm:pt>
    <dgm:pt modelId="{C0EF86DE-E068-4F68-B87C-D71F37681A49}" type="parTrans" cxnId="{F69BA357-423D-4DBC-94B5-F8EC46225C95}">
      <dgm:prSet/>
      <dgm:spPr/>
    </dgm:pt>
    <dgm:pt modelId="{0157E8D5-956C-4BB2-813C-E8387C22C487}" type="sibTrans" cxnId="{F69BA357-423D-4DBC-94B5-F8EC46225C95}">
      <dgm:prSet/>
      <dgm:spPr/>
    </dgm:pt>
    <dgm:pt modelId="{2EFC7A21-DE5A-48C7-A6FC-FFA45129434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Производятся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товары</a:t>
          </a:r>
        </a:p>
      </dgm:t>
    </dgm:pt>
    <dgm:pt modelId="{7D1E4392-4A49-475C-B155-CB0C5B10F05E}" type="parTrans" cxnId="{979B3A38-4F66-407E-A19C-249C8D5BF86E}">
      <dgm:prSet/>
      <dgm:spPr/>
    </dgm:pt>
    <dgm:pt modelId="{3E411A24-C5A5-4BF0-81D4-2F5E66602667}" type="sibTrans" cxnId="{979B3A38-4F66-407E-A19C-249C8D5BF86E}">
      <dgm:prSet/>
      <dgm:spPr/>
    </dgm:pt>
    <dgm:pt modelId="{0FC67235-E572-4A3B-8C1F-AAFFD4F08EE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Товар- вещь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для продажи или обмена</a:t>
          </a:r>
        </a:p>
      </dgm:t>
    </dgm:pt>
    <dgm:pt modelId="{BC0A6CC1-4224-4F27-BC71-86661CB17DAE}" type="parTrans" cxnId="{9E67BC16-1858-45AF-A939-4F8043488A5D}">
      <dgm:prSet/>
      <dgm:spPr/>
    </dgm:pt>
    <dgm:pt modelId="{A1495770-9FBA-4CF1-A0B8-45C4AEF7F8B4}" type="sibTrans" cxnId="{9E67BC16-1858-45AF-A939-4F8043488A5D}">
      <dgm:prSet/>
      <dgm:spPr/>
    </dgm:pt>
    <dgm:pt modelId="{60D0EDF9-3951-4849-84A3-E0A308ED8E8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Оказываются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услуги</a:t>
          </a:r>
        </a:p>
      </dgm:t>
    </dgm:pt>
    <dgm:pt modelId="{2EB1871A-CF49-4DC8-A64E-91D9EDC4ADC5}" type="parTrans" cxnId="{B0326564-C9CD-4D72-B738-0C8A043888BD}">
      <dgm:prSet/>
      <dgm:spPr/>
    </dgm:pt>
    <dgm:pt modelId="{988DB419-F0B9-42F2-BB11-12F2B2C5EB50}" type="sibTrans" cxnId="{B0326564-C9CD-4D72-B738-0C8A043888BD}">
      <dgm:prSet/>
      <dgm:spPr/>
    </dgm:pt>
    <dgm:pt modelId="{FDD55443-50FC-4CDB-822D-B52413EB6814}">
      <dgm:prSet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1) Посещение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парикмахерской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2) Обращение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к юристу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3) Стоматологическое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лечение</a:t>
          </a:r>
        </a:p>
      </dgm:t>
    </dgm:pt>
    <dgm:pt modelId="{04FCCAA6-6316-4CDF-A91F-E55A816F7C54}" type="parTrans" cxnId="{69FF81C9-A2BA-4B42-98F6-0638B9E33389}">
      <dgm:prSet/>
      <dgm:spPr/>
    </dgm:pt>
    <dgm:pt modelId="{53264A13-B8B9-4220-B2AD-1A27E1C711BC}" type="sibTrans" cxnId="{69FF81C9-A2BA-4B42-98F6-0638B9E33389}">
      <dgm:prSet/>
      <dgm:spPr/>
    </dgm:pt>
    <dgm:pt modelId="{6B8A6BAE-0BE3-4638-AE12-68538269D484}" type="pres">
      <dgm:prSet presAssocID="{73B5CEFE-F8D8-4BD7-8392-88E33D66655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E67B6E3-56C4-44C8-991D-FD58AC38085F}" type="pres">
      <dgm:prSet presAssocID="{F1287F9F-5F72-4BFC-B4A1-A891697E4CEE}" presName="hierRoot1" presStyleCnt="0">
        <dgm:presLayoutVars>
          <dgm:hierBranch/>
        </dgm:presLayoutVars>
      </dgm:prSet>
      <dgm:spPr/>
    </dgm:pt>
    <dgm:pt modelId="{9AB83AF8-DD23-4164-A62F-605BA08F6480}" type="pres">
      <dgm:prSet presAssocID="{F1287F9F-5F72-4BFC-B4A1-A891697E4CEE}" presName="rootComposite1" presStyleCnt="0"/>
      <dgm:spPr/>
    </dgm:pt>
    <dgm:pt modelId="{7BF8DB53-8F7C-47AB-BBCB-D2C381AF2EFF}" type="pres">
      <dgm:prSet presAssocID="{F1287F9F-5F72-4BFC-B4A1-A891697E4CE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ACD355-B138-4165-BE44-E3E17B93BFCA}" type="pres">
      <dgm:prSet presAssocID="{F1287F9F-5F72-4BFC-B4A1-A891697E4CE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9EC6B29-1E5A-452F-AB99-B8FC8C2FA452}" type="pres">
      <dgm:prSet presAssocID="{F1287F9F-5F72-4BFC-B4A1-A891697E4CEE}" presName="hierChild2" presStyleCnt="0"/>
      <dgm:spPr/>
    </dgm:pt>
    <dgm:pt modelId="{148F3B43-E8A7-4396-97D9-ED12E9FC340A}" type="pres">
      <dgm:prSet presAssocID="{7D1E4392-4A49-475C-B155-CB0C5B10F05E}" presName="Name35" presStyleLbl="parChTrans1D2" presStyleIdx="0" presStyleCnt="2"/>
      <dgm:spPr/>
    </dgm:pt>
    <dgm:pt modelId="{084FE2B5-3D51-4A4F-B960-1B5E0F4380B3}" type="pres">
      <dgm:prSet presAssocID="{2EFC7A21-DE5A-48C7-A6FC-FFA451294341}" presName="hierRoot2" presStyleCnt="0">
        <dgm:presLayoutVars>
          <dgm:hierBranch/>
        </dgm:presLayoutVars>
      </dgm:prSet>
      <dgm:spPr/>
    </dgm:pt>
    <dgm:pt modelId="{87516846-B086-414C-BA79-3A6DE52E1228}" type="pres">
      <dgm:prSet presAssocID="{2EFC7A21-DE5A-48C7-A6FC-FFA451294341}" presName="rootComposite" presStyleCnt="0"/>
      <dgm:spPr/>
    </dgm:pt>
    <dgm:pt modelId="{254C48ED-67A0-4DA1-A379-4CCFCC690050}" type="pres">
      <dgm:prSet presAssocID="{2EFC7A21-DE5A-48C7-A6FC-FFA45129434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752028-7396-400E-98E0-4F9B56A3AABA}" type="pres">
      <dgm:prSet presAssocID="{2EFC7A21-DE5A-48C7-A6FC-FFA451294341}" presName="rootConnector" presStyleLbl="node2" presStyleIdx="0" presStyleCnt="2"/>
      <dgm:spPr/>
      <dgm:t>
        <a:bodyPr/>
        <a:lstStyle/>
        <a:p>
          <a:endParaRPr lang="ru-RU"/>
        </a:p>
      </dgm:t>
    </dgm:pt>
    <dgm:pt modelId="{7494A065-63C8-4C06-8B60-A0B5AC0C08D3}" type="pres">
      <dgm:prSet presAssocID="{2EFC7A21-DE5A-48C7-A6FC-FFA451294341}" presName="hierChild4" presStyleCnt="0"/>
      <dgm:spPr/>
    </dgm:pt>
    <dgm:pt modelId="{A6E5BF40-559E-49C9-BA8D-29F945D46732}" type="pres">
      <dgm:prSet presAssocID="{BC0A6CC1-4224-4F27-BC71-86661CB17DAE}" presName="Name35" presStyleLbl="parChTrans1D3" presStyleIdx="0" presStyleCnt="2"/>
      <dgm:spPr/>
    </dgm:pt>
    <dgm:pt modelId="{847FC16E-7DE5-4EE1-9E72-79C243749179}" type="pres">
      <dgm:prSet presAssocID="{0FC67235-E572-4A3B-8C1F-AAFFD4F08EED}" presName="hierRoot2" presStyleCnt="0">
        <dgm:presLayoutVars>
          <dgm:hierBranch val="r"/>
        </dgm:presLayoutVars>
      </dgm:prSet>
      <dgm:spPr/>
    </dgm:pt>
    <dgm:pt modelId="{4E8E344F-B551-4463-8C84-AD1889A846E7}" type="pres">
      <dgm:prSet presAssocID="{0FC67235-E572-4A3B-8C1F-AAFFD4F08EED}" presName="rootComposite" presStyleCnt="0"/>
      <dgm:spPr/>
    </dgm:pt>
    <dgm:pt modelId="{7D58CBFC-D4F6-499F-90F5-395BA303134D}" type="pres">
      <dgm:prSet presAssocID="{0FC67235-E572-4A3B-8C1F-AAFFD4F08EED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149FAF-E31D-484E-B58F-4CDCC551A4D6}" type="pres">
      <dgm:prSet presAssocID="{0FC67235-E572-4A3B-8C1F-AAFFD4F08EED}" presName="rootConnector" presStyleLbl="node3" presStyleIdx="0" presStyleCnt="2"/>
      <dgm:spPr/>
      <dgm:t>
        <a:bodyPr/>
        <a:lstStyle/>
        <a:p>
          <a:endParaRPr lang="ru-RU"/>
        </a:p>
      </dgm:t>
    </dgm:pt>
    <dgm:pt modelId="{AF228F65-E6B2-47AA-9159-1E1E461DEB5F}" type="pres">
      <dgm:prSet presAssocID="{0FC67235-E572-4A3B-8C1F-AAFFD4F08EED}" presName="hierChild4" presStyleCnt="0"/>
      <dgm:spPr/>
    </dgm:pt>
    <dgm:pt modelId="{E2D90092-0034-442B-99FF-39E8D28B0A1B}" type="pres">
      <dgm:prSet presAssocID="{0FC67235-E572-4A3B-8C1F-AAFFD4F08EED}" presName="hierChild5" presStyleCnt="0"/>
      <dgm:spPr/>
    </dgm:pt>
    <dgm:pt modelId="{0C2C9BD7-8AC9-445D-B320-0A1D9F670143}" type="pres">
      <dgm:prSet presAssocID="{2EFC7A21-DE5A-48C7-A6FC-FFA451294341}" presName="hierChild5" presStyleCnt="0"/>
      <dgm:spPr/>
    </dgm:pt>
    <dgm:pt modelId="{32380073-118D-4939-9D15-6F9D67D103CD}" type="pres">
      <dgm:prSet presAssocID="{2EB1871A-CF49-4DC8-A64E-91D9EDC4ADC5}" presName="Name35" presStyleLbl="parChTrans1D2" presStyleIdx="1" presStyleCnt="2"/>
      <dgm:spPr/>
    </dgm:pt>
    <dgm:pt modelId="{2A1426A2-B2E7-40F0-A76E-C80BC89818AF}" type="pres">
      <dgm:prSet presAssocID="{60D0EDF9-3951-4849-84A3-E0A308ED8E8D}" presName="hierRoot2" presStyleCnt="0">
        <dgm:presLayoutVars>
          <dgm:hierBranch/>
        </dgm:presLayoutVars>
      </dgm:prSet>
      <dgm:spPr/>
    </dgm:pt>
    <dgm:pt modelId="{6DAAA742-0DA9-49BC-B71F-37539A7766B5}" type="pres">
      <dgm:prSet presAssocID="{60D0EDF9-3951-4849-84A3-E0A308ED8E8D}" presName="rootComposite" presStyleCnt="0"/>
      <dgm:spPr/>
    </dgm:pt>
    <dgm:pt modelId="{B1B1623D-E894-412A-96F0-E4B96EC6E5D8}" type="pres">
      <dgm:prSet presAssocID="{60D0EDF9-3951-4849-84A3-E0A308ED8E8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F1E286-188F-47D2-BD33-9FD0A342E6BA}" type="pres">
      <dgm:prSet presAssocID="{60D0EDF9-3951-4849-84A3-E0A308ED8E8D}" presName="rootConnector" presStyleLbl="node2" presStyleIdx="1" presStyleCnt="2"/>
      <dgm:spPr/>
      <dgm:t>
        <a:bodyPr/>
        <a:lstStyle/>
        <a:p>
          <a:endParaRPr lang="ru-RU"/>
        </a:p>
      </dgm:t>
    </dgm:pt>
    <dgm:pt modelId="{3397562E-DFBB-4EC0-BB50-BC524A70CF57}" type="pres">
      <dgm:prSet presAssocID="{60D0EDF9-3951-4849-84A3-E0A308ED8E8D}" presName="hierChild4" presStyleCnt="0"/>
      <dgm:spPr/>
    </dgm:pt>
    <dgm:pt modelId="{61CAE7C5-5A09-4C6E-98C0-29205903F57C}" type="pres">
      <dgm:prSet presAssocID="{04FCCAA6-6316-4CDF-A91F-E55A816F7C54}" presName="Name35" presStyleLbl="parChTrans1D3" presStyleIdx="1" presStyleCnt="2"/>
      <dgm:spPr/>
    </dgm:pt>
    <dgm:pt modelId="{918342A8-6726-47C1-9189-F0E169A8B5DA}" type="pres">
      <dgm:prSet presAssocID="{FDD55443-50FC-4CDB-822D-B52413EB6814}" presName="hierRoot2" presStyleCnt="0">
        <dgm:presLayoutVars>
          <dgm:hierBranch val="r"/>
        </dgm:presLayoutVars>
      </dgm:prSet>
      <dgm:spPr/>
    </dgm:pt>
    <dgm:pt modelId="{74E7DD36-FDD9-4CBB-A88F-C6E3C297FC71}" type="pres">
      <dgm:prSet presAssocID="{FDD55443-50FC-4CDB-822D-B52413EB6814}" presName="rootComposite" presStyleCnt="0"/>
      <dgm:spPr/>
    </dgm:pt>
    <dgm:pt modelId="{0EA514F5-8205-4B15-B9DC-5A7CA7017B0A}" type="pres">
      <dgm:prSet presAssocID="{FDD55443-50FC-4CDB-822D-B52413EB6814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CD6F63-DF2C-48A0-B3E1-87A85352AB76}" type="pres">
      <dgm:prSet presAssocID="{FDD55443-50FC-4CDB-822D-B52413EB6814}" presName="rootConnector" presStyleLbl="node3" presStyleIdx="1" presStyleCnt="2"/>
      <dgm:spPr/>
      <dgm:t>
        <a:bodyPr/>
        <a:lstStyle/>
        <a:p>
          <a:endParaRPr lang="ru-RU"/>
        </a:p>
      </dgm:t>
    </dgm:pt>
    <dgm:pt modelId="{F910443A-A149-4C0C-B2F1-45109678A2CA}" type="pres">
      <dgm:prSet presAssocID="{FDD55443-50FC-4CDB-822D-B52413EB6814}" presName="hierChild4" presStyleCnt="0"/>
      <dgm:spPr/>
    </dgm:pt>
    <dgm:pt modelId="{3432B9C0-5FED-4B5A-8634-BB378A6C5475}" type="pres">
      <dgm:prSet presAssocID="{FDD55443-50FC-4CDB-822D-B52413EB6814}" presName="hierChild5" presStyleCnt="0"/>
      <dgm:spPr/>
    </dgm:pt>
    <dgm:pt modelId="{CAA7228C-4A8F-487F-AA3E-E0B46DD52135}" type="pres">
      <dgm:prSet presAssocID="{60D0EDF9-3951-4849-84A3-E0A308ED8E8D}" presName="hierChild5" presStyleCnt="0"/>
      <dgm:spPr/>
    </dgm:pt>
    <dgm:pt modelId="{30F43652-CA20-4F80-B055-C2B66D596B32}" type="pres">
      <dgm:prSet presAssocID="{F1287F9F-5F72-4BFC-B4A1-A891697E4CEE}" presName="hierChild3" presStyleCnt="0"/>
      <dgm:spPr/>
    </dgm:pt>
  </dgm:ptLst>
  <dgm:cxnLst>
    <dgm:cxn modelId="{EAC7DF1A-E84D-4747-80D0-1F8C2E4E93C4}" type="presOf" srcId="{FDD55443-50FC-4CDB-822D-B52413EB6814}" destId="{0EA514F5-8205-4B15-B9DC-5A7CA7017B0A}" srcOrd="0" destOrd="0" presId="urn:microsoft.com/office/officeart/2005/8/layout/orgChart1"/>
    <dgm:cxn modelId="{979B3A38-4F66-407E-A19C-249C8D5BF86E}" srcId="{F1287F9F-5F72-4BFC-B4A1-A891697E4CEE}" destId="{2EFC7A21-DE5A-48C7-A6FC-FFA451294341}" srcOrd="0" destOrd="0" parTransId="{7D1E4392-4A49-475C-B155-CB0C5B10F05E}" sibTransId="{3E411A24-C5A5-4BF0-81D4-2F5E66602667}"/>
    <dgm:cxn modelId="{9E67BC16-1858-45AF-A939-4F8043488A5D}" srcId="{2EFC7A21-DE5A-48C7-A6FC-FFA451294341}" destId="{0FC67235-E572-4A3B-8C1F-AAFFD4F08EED}" srcOrd="0" destOrd="0" parTransId="{BC0A6CC1-4224-4F27-BC71-86661CB17DAE}" sibTransId="{A1495770-9FBA-4CF1-A0B8-45C4AEF7F8B4}"/>
    <dgm:cxn modelId="{4BC68E44-A5C1-41DB-A0BE-981681A54870}" type="presOf" srcId="{0FC67235-E572-4A3B-8C1F-AAFFD4F08EED}" destId="{7D58CBFC-D4F6-499F-90F5-395BA303134D}" srcOrd="0" destOrd="0" presId="urn:microsoft.com/office/officeart/2005/8/layout/orgChart1"/>
    <dgm:cxn modelId="{41CB19E7-67E2-4C02-BB3F-98C4CF74FCF2}" type="presOf" srcId="{FDD55443-50FC-4CDB-822D-B52413EB6814}" destId="{12CD6F63-DF2C-48A0-B3E1-87A85352AB76}" srcOrd="1" destOrd="0" presId="urn:microsoft.com/office/officeart/2005/8/layout/orgChart1"/>
    <dgm:cxn modelId="{69FF81C9-A2BA-4B42-98F6-0638B9E33389}" srcId="{60D0EDF9-3951-4849-84A3-E0A308ED8E8D}" destId="{FDD55443-50FC-4CDB-822D-B52413EB6814}" srcOrd="0" destOrd="0" parTransId="{04FCCAA6-6316-4CDF-A91F-E55A816F7C54}" sibTransId="{53264A13-B8B9-4220-B2AD-1A27E1C711BC}"/>
    <dgm:cxn modelId="{B0326564-C9CD-4D72-B738-0C8A043888BD}" srcId="{F1287F9F-5F72-4BFC-B4A1-A891697E4CEE}" destId="{60D0EDF9-3951-4849-84A3-E0A308ED8E8D}" srcOrd="1" destOrd="0" parTransId="{2EB1871A-CF49-4DC8-A64E-91D9EDC4ADC5}" sibTransId="{988DB419-F0B9-42F2-BB11-12F2B2C5EB50}"/>
    <dgm:cxn modelId="{3836AD51-BB09-4E90-AF05-D7A2DDF99F9F}" type="presOf" srcId="{2EFC7A21-DE5A-48C7-A6FC-FFA451294341}" destId="{A2752028-7396-400E-98E0-4F9B56A3AABA}" srcOrd="1" destOrd="0" presId="urn:microsoft.com/office/officeart/2005/8/layout/orgChart1"/>
    <dgm:cxn modelId="{EE88C60A-BC17-4453-9B7B-27A65CB9B74B}" type="presOf" srcId="{7D1E4392-4A49-475C-B155-CB0C5B10F05E}" destId="{148F3B43-E8A7-4396-97D9-ED12E9FC340A}" srcOrd="0" destOrd="0" presId="urn:microsoft.com/office/officeart/2005/8/layout/orgChart1"/>
    <dgm:cxn modelId="{F69BA357-423D-4DBC-94B5-F8EC46225C95}" srcId="{73B5CEFE-F8D8-4BD7-8392-88E33D666553}" destId="{F1287F9F-5F72-4BFC-B4A1-A891697E4CEE}" srcOrd="0" destOrd="0" parTransId="{C0EF86DE-E068-4F68-B87C-D71F37681A49}" sibTransId="{0157E8D5-956C-4BB2-813C-E8387C22C487}"/>
    <dgm:cxn modelId="{4E913379-7F0B-433F-869C-581F50B4A32C}" type="presOf" srcId="{60D0EDF9-3951-4849-84A3-E0A308ED8E8D}" destId="{B1B1623D-E894-412A-96F0-E4B96EC6E5D8}" srcOrd="0" destOrd="0" presId="urn:microsoft.com/office/officeart/2005/8/layout/orgChart1"/>
    <dgm:cxn modelId="{E4D36CC4-DEE7-427F-871B-1688A9F168E0}" type="presOf" srcId="{04FCCAA6-6316-4CDF-A91F-E55A816F7C54}" destId="{61CAE7C5-5A09-4C6E-98C0-29205903F57C}" srcOrd="0" destOrd="0" presId="urn:microsoft.com/office/officeart/2005/8/layout/orgChart1"/>
    <dgm:cxn modelId="{FF35F4CA-D3CE-4847-AE73-BAA54904E562}" type="presOf" srcId="{BC0A6CC1-4224-4F27-BC71-86661CB17DAE}" destId="{A6E5BF40-559E-49C9-BA8D-29F945D46732}" srcOrd="0" destOrd="0" presId="urn:microsoft.com/office/officeart/2005/8/layout/orgChart1"/>
    <dgm:cxn modelId="{78E880C2-4E00-4039-B7DB-8C9FA90354E0}" type="presOf" srcId="{73B5CEFE-F8D8-4BD7-8392-88E33D666553}" destId="{6B8A6BAE-0BE3-4638-AE12-68538269D484}" srcOrd="0" destOrd="0" presId="urn:microsoft.com/office/officeart/2005/8/layout/orgChart1"/>
    <dgm:cxn modelId="{D33CC92E-B22B-4954-A525-AC97AF718726}" type="presOf" srcId="{2EB1871A-CF49-4DC8-A64E-91D9EDC4ADC5}" destId="{32380073-118D-4939-9D15-6F9D67D103CD}" srcOrd="0" destOrd="0" presId="urn:microsoft.com/office/officeart/2005/8/layout/orgChart1"/>
    <dgm:cxn modelId="{5C895528-CFD0-4190-8964-6F3E19D7514E}" type="presOf" srcId="{F1287F9F-5F72-4BFC-B4A1-A891697E4CEE}" destId="{F3ACD355-B138-4165-BE44-E3E17B93BFCA}" srcOrd="1" destOrd="0" presId="urn:microsoft.com/office/officeart/2005/8/layout/orgChart1"/>
    <dgm:cxn modelId="{AD18C31A-BCA6-45D4-86C4-9EA9F5653D21}" type="presOf" srcId="{60D0EDF9-3951-4849-84A3-E0A308ED8E8D}" destId="{B8F1E286-188F-47D2-BD33-9FD0A342E6BA}" srcOrd="1" destOrd="0" presId="urn:microsoft.com/office/officeart/2005/8/layout/orgChart1"/>
    <dgm:cxn modelId="{A11E7F75-2B71-4A7A-8ABC-B5530B37B826}" type="presOf" srcId="{2EFC7A21-DE5A-48C7-A6FC-FFA451294341}" destId="{254C48ED-67A0-4DA1-A379-4CCFCC690050}" srcOrd="0" destOrd="0" presId="urn:microsoft.com/office/officeart/2005/8/layout/orgChart1"/>
    <dgm:cxn modelId="{E26BFDA0-550E-4593-BB2C-3F48F6625EE0}" type="presOf" srcId="{0FC67235-E572-4A3B-8C1F-AAFFD4F08EED}" destId="{9D149FAF-E31D-484E-B58F-4CDCC551A4D6}" srcOrd="1" destOrd="0" presId="urn:microsoft.com/office/officeart/2005/8/layout/orgChart1"/>
    <dgm:cxn modelId="{B0C6491B-1343-4C62-8CA8-F69DE87BD7F2}" type="presOf" srcId="{F1287F9F-5F72-4BFC-B4A1-A891697E4CEE}" destId="{7BF8DB53-8F7C-47AB-BBCB-D2C381AF2EFF}" srcOrd="0" destOrd="0" presId="urn:microsoft.com/office/officeart/2005/8/layout/orgChart1"/>
    <dgm:cxn modelId="{FC4551DF-E74E-41D0-A100-852C5CF44ED5}" type="presParOf" srcId="{6B8A6BAE-0BE3-4638-AE12-68538269D484}" destId="{EE67B6E3-56C4-44C8-991D-FD58AC38085F}" srcOrd="0" destOrd="0" presId="urn:microsoft.com/office/officeart/2005/8/layout/orgChart1"/>
    <dgm:cxn modelId="{083D33D6-4886-4CF0-A541-9C93369FBEC3}" type="presParOf" srcId="{EE67B6E3-56C4-44C8-991D-FD58AC38085F}" destId="{9AB83AF8-DD23-4164-A62F-605BA08F6480}" srcOrd="0" destOrd="0" presId="urn:microsoft.com/office/officeart/2005/8/layout/orgChart1"/>
    <dgm:cxn modelId="{9A04CCD4-1224-49EB-9216-82F686AA14C0}" type="presParOf" srcId="{9AB83AF8-DD23-4164-A62F-605BA08F6480}" destId="{7BF8DB53-8F7C-47AB-BBCB-D2C381AF2EFF}" srcOrd="0" destOrd="0" presId="urn:microsoft.com/office/officeart/2005/8/layout/orgChart1"/>
    <dgm:cxn modelId="{FF7E1781-FDBE-4F5F-9016-E4668009269D}" type="presParOf" srcId="{9AB83AF8-DD23-4164-A62F-605BA08F6480}" destId="{F3ACD355-B138-4165-BE44-E3E17B93BFCA}" srcOrd="1" destOrd="0" presId="urn:microsoft.com/office/officeart/2005/8/layout/orgChart1"/>
    <dgm:cxn modelId="{F14E6D13-4B4C-49A3-8B5B-F52F3B188F3B}" type="presParOf" srcId="{EE67B6E3-56C4-44C8-991D-FD58AC38085F}" destId="{69EC6B29-1E5A-452F-AB99-B8FC8C2FA452}" srcOrd="1" destOrd="0" presId="urn:microsoft.com/office/officeart/2005/8/layout/orgChart1"/>
    <dgm:cxn modelId="{6DB110A5-CD78-42B4-846E-43B71895899B}" type="presParOf" srcId="{69EC6B29-1E5A-452F-AB99-B8FC8C2FA452}" destId="{148F3B43-E8A7-4396-97D9-ED12E9FC340A}" srcOrd="0" destOrd="0" presId="urn:microsoft.com/office/officeart/2005/8/layout/orgChart1"/>
    <dgm:cxn modelId="{56424744-54A0-4CE0-8AD4-F87BC67CCB55}" type="presParOf" srcId="{69EC6B29-1E5A-452F-AB99-B8FC8C2FA452}" destId="{084FE2B5-3D51-4A4F-B960-1B5E0F4380B3}" srcOrd="1" destOrd="0" presId="urn:microsoft.com/office/officeart/2005/8/layout/orgChart1"/>
    <dgm:cxn modelId="{FBC44185-BD05-4EB5-82AD-5ACE192A9901}" type="presParOf" srcId="{084FE2B5-3D51-4A4F-B960-1B5E0F4380B3}" destId="{87516846-B086-414C-BA79-3A6DE52E1228}" srcOrd="0" destOrd="0" presId="urn:microsoft.com/office/officeart/2005/8/layout/orgChart1"/>
    <dgm:cxn modelId="{BFFF1987-7E35-4106-9805-1CE426551CF3}" type="presParOf" srcId="{87516846-B086-414C-BA79-3A6DE52E1228}" destId="{254C48ED-67A0-4DA1-A379-4CCFCC690050}" srcOrd="0" destOrd="0" presId="urn:microsoft.com/office/officeart/2005/8/layout/orgChart1"/>
    <dgm:cxn modelId="{E38CB2AB-5F51-4CB4-A677-7C14140F486D}" type="presParOf" srcId="{87516846-B086-414C-BA79-3A6DE52E1228}" destId="{A2752028-7396-400E-98E0-4F9B56A3AABA}" srcOrd="1" destOrd="0" presId="urn:microsoft.com/office/officeart/2005/8/layout/orgChart1"/>
    <dgm:cxn modelId="{83544423-D342-4D7C-9056-5E9B3877FF54}" type="presParOf" srcId="{084FE2B5-3D51-4A4F-B960-1B5E0F4380B3}" destId="{7494A065-63C8-4C06-8B60-A0B5AC0C08D3}" srcOrd="1" destOrd="0" presId="urn:microsoft.com/office/officeart/2005/8/layout/orgChart1"/>
    <dgm:cxn modelId="{22B9B583-062B-4B57-9129-DB1FF8BD5749}" type="presParOf" srcId="{7494A065-63C8-4C06-8B60-A0B5AC0C08D3}" destId="{A6E5BF40-559E-49C9-BA8D-29F945D46732}" srcOrd="0" destOrd="0" presId="urn:microsoft.com/office/officeart/2005/8/layout/orgChart1"/>
    <dgm:cxn modelId="{A7FE06DC-406E-40EB-8B2E-94628A366CEC}" type="presParOf" srcId="{7494A065-63C8-4C06-8B60-A0B5AC0C08D3}" destId="{847FC16E-7DE5-4EE1-9E72-79C243749179}" srcOrd="1" destOrd="0" presId="urn:microsoft.com/office/officeart/2005/8/layout/orgChart1"/>
    <dgm:cxn modelId="{6846CDB0-13ED-4BF6-B6F0-2F916D716AB1}" type="presParOf" srcId="{847FC16E-7DE5-4EE1-9E72-79C243749179}" destId="{4E8E344F-B551-4463-8C84-AD1889A846E7}" srcOrd="0" destOrd="0" presId="urn:microsoft.com/office/officeart/2005/8/layout/orgChart1"/>
    <dgm:cxn modelId="{89DCB3D8-5DC5-4958-B0AC-68289D6159CD}" type="presParOf" srcId="{4E8E344F-B551-4463-8C84-AD1889A846E7}" destId="{7D58CBFC-D4F6-499F-90F5-395BA303134D}" srcOrd="0" destOrd="0" presId="urn:microsoft.com/office/officeart/2005/8/layout/orgChart1"/>
    <dgm:cxn modelId="{CF0B22D1-8D41-4CDC-96B8-646C349E475D}" type="presParOf" srcId="{4E8E344F-B551-4463-8C84-AD1889A846E7}" destId="{9D149FAF-E31D-484E-B58F-4CDCC551A4D6}" srcOrd="1" destOrd="0" presId="urn:microsoft.com/office/officeart/2005/8/layout/orgChart1"/>
    <dgm:cxn modelId="{FEECAB0D-D0FC-47B1-98A4-607F150C0D61}" type="presParOf" srcId="{847FC16E-7DE5-4EE1-9E72-79C243749179}" destId="{AF228F65-E6B2-47AA-9159-1E1E461DEB5F}" srcOrd="1" destOrd="0" presId="urn:microsoft.com/office/officeart/2005/8/layout/orgChart1"/>
    <dgm:cxn modelId="{D1F9F716-3935-4E2D-9360-2C17020A15D9}" type="presParOf" srcId="{847FC16E-7DE5-4EE1-9E72-79C243749179}" destId="{E2D90092-0034-442B-99FF-39E8D28B0A1B}" srcOrd="2" destOrd="0" presId="urn:microsoft.com/office/officeart/2005/8/layout/orgChart1"/>
    <dgm:cxn modelId="{EB8D31C2-CBE6-4347-A7E0-87C82D62379F}" type="presParOf" srcId="{084FE2B5-3D51-4A4F-B960-1B5E0F4380B3}" destId="{0C2C9BD7-8AC9-445D-B320-0A1D9F670143}" srcOrd="2" destOrd="0" presId="urn:microsoft.com/office/officeart/2005/8/layout/orgChart1"/>
    <dgm:cxn modelId="{83089E45-D063-4349-AD46-D882D8CB7042}" type="presParOf" srcId="{69EC6B29-1E5A-452F-AB99-B8FC8C2FA452}" destId="{32380073-118D-4939-9D15-6F9D67D103CD}" srcOrd="2" destOrd="0" presId="urn:microsoft.com/office/officeart/2005/8/layout/orgChart1"/>
    <dgm:cxn modelId="{230C0AB2-E2DB-4518-B46C-A0988EC10080}" type="presParOf" srcId="{69EC6B29-1E5A-452F-AB99-B8FC8C2FA452}" destId="{2A1426A2-B2E7-40F0-A76E-C80BC89818AF}" srcOrd="3" destOrd="0" presId="urn:microsoft.com/office/officeart/2005/8/layout/orgChart1"/>
    <dgm:cxn modelId="{C127A934-2ACA-40B6-AB2A-4C278B134AF6}" type="presParOf" srcId="{2A1426A2-B2E7-40F0-A76E-C80BC89818AF}" destId="{6DAAA742-0DA9-49BC-B71F-37539A7766B5}" srcOrd="0" destOrd="0" presId="urn:microsoft.com/office/officeart/2005/8/layout/orgChart1"/>
    <dgm:cxn modelId="{23D90E45-CF55-48CB-8D65-D74F5700D1DA}" type="presParOf" srcId="{6DAAA742-0DA9-49BC-B71F-37539A7766B5}" destId="{B1B1623D-E894-412A-96F0-E4B96EC6E5D8}" srcOrd="0" destOrd="0" presId="urn:microsoft.com/office/officeart/2005/8/layout/orgChart1"/>
    <dgm:cxn modelId="{AE634191-4329-4FA2-BA9A-DFE693CB4244}" type="presParOf" srcId="{6DAAA742-0DA9-49BC-B71F-37539A7766B5}" destId="{B8F1E286-188F-47D2-BD33-9FD0A342E6BA}" srcOrd="1" destOrd="0" presId="urn:microsoft.com/office/officeart/2005/8/layout/orgChart1"/>
    <dgm:cxn modelId="{00E2CF7B-8EB0-463B-8EBA-986B35290E9C}" type="presParOf" srcId="{2A1426A2-B2E7-40F0-A76E-C80BC89818AF}" destId="{3397562E-DFBB-4EC0-BB50-BC524A70CF57}" srcOrd="1" destOrd="0" presId="urn:microsoft.com/office/officeart/2005/8/layout/orgChart1"/>
    <dgm:cxn modelId="{A993E2FC-9ECD-47B6-AFBB-1457DDDD9F51}" type="presParOf" srcId="{3397562E-DFBB-4EC0-BB50-BC524A70CF57}" destId="{61CAE7C5-5A09-4C6E-98C0-29205903F57C}" srcOrd="0" destOrd="0" presId="urn:microsoft.com/office/officeart/2005/8/layout/orgChart1"/>
    <dgm:cxn modelId="{E8A4F682-777F-4A8C-B8C3-8BAFBBD5C438}" type="presParOf" srcId="{3397562E-DFBB-4EC0-BB50-BC524A70CF57}" destId="{918342A8-6726-47C1-9189-F0E169A8B5DA}" srcOrd="1" destOrd="0" presId="urn:microsoft.com/office/officeart/2005/8/layout/orgChart1"/>
    <dgm:cxn modelId="{4DE881E1-189A-4CCF-A2B1-14D64DDB418E}" type="presParOf" srcId="{918342A8-6726-47C1-9189-F0E169A8B5DA}" destId="{74E7DD36-FDD9-4CBB-A88F-C6E3C297FC71}" srcOrd="0" destOrd="0" presId="urn:microsoft.com/office/officeart/2005/8/layout/orgChart1"/>
    <dgm:cxn modelId="{626051FD-D004-4169-A74A-78F07CDB31B2}" type="presParOf" srcId="{74E7DD36-FDD9-4CBB-A88F-C6E3C297FC71}" destId="{0EA514F5-8205-4B15-B9DC-5A7CA7017B0A}" srcOrd="0" destOrd="0" presId="urn:microsoft.com/office/officeart/2005/8/layout/orgChart1"/>
    <dgm:cxn modelId="{6313E0F6-1DD5-496A-8988-1589D8A53B2C}" type="presParOf" srcId="{74E7DD36-FDD9-4CBB-A88F-C6E3C297FC71}" destId="{12CD6F63-DF2C-48A0-B3E1-87A85352AB76}" srcOrd="1" destOrd="0" presId="urn:microsoft.com/office/officeart/2005/8/layout/orgChart1"/>
    <dgm:cxn modelId="{31F85C0D-7CEF-4F21-A724-2706EC663AB0}" type="presParOf" srcId="{918342A8-6726-47C1-9189-F0E169A8B5DA}" destId="{F910443A-A149-4C0C-B2F1-45109678A2CA}" srcOrd="1" destOrd="0" presId="urn:microsoft.com/office/officeart/2005/8/layout/orgChart1"/>
    <dgm:cxn modelId="{218096C4-E7A3-441B-99A7-8EC4BBF47616}" type="presParOf" srcId="{918342A8-6726-47C1-9189-F0E169A8B5DA}" destId="{3432B9C0-5FED-4B5A-8634-BB378A6C5475}" srcOrd="2" destOrd="0" presId="urn:microsoft.com/office/officeart/2005/8/layout/orgChart1"/>
    <dgm:cxn modelId="{60C6ED88-E3CF-407E-9AB5-79FD4D78804B}" type="presParOf" srcId="{2A1426A2-B2E7-40F0-A76E-C80BC89818AF}" destId="{CAA7228C-4A8F-487F-AA3E-E0B46DD52135}" srcOrd="2" destOrd="0" presId="urn:microsoft.com/office/officeart/2005/8/layout/orgChart1"/>
    <dgm:cxn modelId="{DF2E5B1C-91D5-4114-AC40-526D6A7F04C1}" type="presParOf" srcId="{EE67B6E3-56C4-44C8-991D-FD58AC38085F}" destId="{30F43652-CA20-4F80-B055-C2B66D596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1664CC-AB79-4560-9D8D-6AF66219665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5A10FC3-080D-4EA7-A89F-2299BCB7A25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Сферы экономики</a:t>
          </a:r>
        </a:p>
      </dgm:t>
    </dgm:pt>
    <dgm:pt modelId="{9036C63C-F4F8-41FB-857C-2CAC1B26698B}" type="parTrans" cxnId="{4FBE83B2-0FC1-4E71-8EC3-76954A585DFA}">
      <dgm:prSet/>
      <dgm:spPr/>
    </dgm:pt>
    <dgm:pt modelId="{7E5442E9-3677-4C70-AFB4-94AE27F42DAD}" type="sibTrans" cxnId="{4FBE83B2-0FC1-4E71-8EC3-76954A585DFA}">
      <dgm:prSet/>
      <dgm:spPr/>
    </dgm:pt>
    <dgm:pt modelId="{9A89CC72-BD1B-4B9B-88B4-B650EAD010E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Производство</a:t>
          </a:r>
        </a:p>
      </dgm:t>
    </dgm:pt>
    <dgm:pt modelId="{C284B2AD-7C85-42B4-8B54-482B7B3AC8EC}" type="parTrans" cxnId="{73857CC9-8565-4215-A5CA-3D348E82BBBC}">
      <dgm:prSet/>
      <dgm:spPr/>
    </dgm:pt>
    <dgm:pt modelId="{ECADC372-1FED-4069-AD4C-57BAA0770291}" type="sibTrans" cxnId="{73857CC9-8565-4215-A5CA-3D348E82BBBC}">
      <dgm:prSet/>
      <dgm:spPr/>
    </dgm:pt>
    <dgm:pt modelId="{C951D3D4-B30C-4183-AFF4-3929C53D26B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Распределение</a:t>
          </a:r>
        </a:p>
      </dgm:t>
    </dgm:pt>
    <dgm:pt modelId="{A2F717AF-970E-4184-83DE-38E6FA1430AE}" type="parTrans" cxnId="{C9514FA4-B01F-4C22-8160-ED9D1BCE71E3}">
      <dgm:prSet/>
      <dgm:spPr/>
    </dgm:pt>
    <dgm:pt modelId="{E6B28FDD-5D5C-43F8-8A74-AD27B67916DA}" type="sibTrans" cxnId="{C9514FA4-B01F-4C22-8160-ED9D1BCE71E3}">
      <dgm:prSet/>
      <dgm:spPr/>
    </dgm:pt>
    <dgm:pt modelId="{0A9CE0A5-846D-4D77-9D60-BB30FE52645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Обмен</a:t>
          </a:r>
        </a:p>
      </dgm:t>
    </dgm:pt>
    <dgm:pt modelId="{E84970DE-5594-44BD-AFB7-3F82A2387D7A}" type="parTrans" cxnId="{A54B6EE8-BB7F-4F73-A398-E67B2036A3C5}">
      <dgm:prSet/>
      <dgm:spPr/>
    </dgm:pt>
    <dgm:pt modelId="{1A5FAA6D-2387-48DC-8E22-F287EED64AAC}" type="sibTrans" cxnId="{A54B6EE8-BB7F-4F73-A398-E67B2036A3C5}">
      <dgm:prSet/>
      <dgm:spPr/>
    </dgm:pt>
    <dgm:pt modelId="{8EF025F2-29A5-4F16-932B-ED3FA637AE4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Потребление</a:t>
          </a:r>
        </a:p>
      </dgm:t>
    </dgm:pt>
    <dgm:pt modelId="{D293F5CA-DC7E-47E1-9BC1-A6C5FB9EE05D}" type="parTrans" cxnId="{EBFAA925-2940-4AA4-93E3-96273F0F2999}">
      <dgm:prSet/>
      <dgm:spPr/>
    </dgm:pt>
    <dgm:pt modelId="{5DA23F81-3C54-4BC4-9017-5C0F9D0923F1}" type="sibTrans" cxnId="{EBFAA925-2940-4AA4-93E3-96273F0F2999}">
      <dgm:prSet/>
      <dgm:spPr/>
    </dgm:pt>
    <dgm:pt modelId="{A9BED1A0-3607-4022-A844-BEB9FBC6E882}" type="pres">
      <dgm:prSet presAssocID="{461664CC-AB79-4560-9D8D-6AF66219665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0F61501-0011-48B5-ABFF-51F5BFDF6B79}" type="pres">
      <dgm:prSet presAssocID="{E5A10FC3-080D-4EA7-A89F-2299BCB7A256}" presName="hierRoot1" presStyleCnt="0">
        <dgm:presLayoutVars>
          <dgm:hierBranch val="r"/>
        </dgm:presLayoutVars>
      </dgm:prSet>
      <dgm:spPr/>
    </dgm:pt>
    <dgm:pt modelId="{61AB4DF8-535B-4F01-9B02-866C6103D7A1}" type="pres">
      <dgm:prSet presAssocID="{E5A10FC3-080D-4EA7-A89F-2299BCB7A256}" presName="rootComposite1" presStyleCnt="0"/>
      <dgm:spPr/>
    </dgm:pt>
    <dgm:pt modelId="{7E72EC66-045F-4A12-8DA4-E720DA436051}" type="pres">
      <dgm:prSet presAssocID="{E5A10FC3-080D-4EA7-A89F-2299BCB7A25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65FD2E-5294-4E26-9F4B-0358260D89E5}" type="pres">
      <dgm:prSet presAssocID="{E5A10FC3-080D-4EA7-A89F-2299BCB7A25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7E53EC3-B0F9-45AD-A8B2-7713B7DF59BA}" type="pres">
      <dgm:prSet presAssocID="{E5A10FC3-080D-4EA7-A89F-2299BCB7A256}" presName="hierChild2" presStyleCnt="0"/>
      <dgm:spPr/>
    </dgm:pt>
    <dgm:pt modelId="{50411EEB-4647-40B6-85D9-49C49EBD04A3}" type="pres">
      <dgm:prSet presAssocID="{C284B2AD-7C85-42B4-8B54-482B7B3AC8EC}" presName="Name50" presStyleLbl="parChTrans1D2" presStyleIdx="0" presStyleCnt="4"/>
      <dgm:spPr/>
    </dgm:pt>
    <dgm:pt modelId="{5F7260E2-D450-4117-85D2-5B51352A2B54}" type="pres">
      <dgm:prSet presAssocID="{9A89CC72-BD1B-4B9B-88B4-B650EAD010EB}" presName="hierRoot2" presStyleCnt="0">
        <dgm:presLayoutVars>
          <dgm:hierBranch/>
        </dgm:presLayoutVars>
      </dgm:prSet>
      <dgm:spPr/>
    </dgm:pt>
    <dgm:pt modelId="{BD59902D-A5C7-46FE-AA06-FFB141D76E87}" type="pres">
      <dgm:prSet presAssocID="{9A89CC72-BD1B-4B9B-88B4-B650EAD010EB}" presName="rootComposite" presStyleCnt="0"/>
      <dgm:spPr/>
    </dgm:pt>
    <dgm:pt modelId="{DFF5CF55-84C6-49EA-A301-4CA1010133C5}" type="pres">
      <dgm:prSet presAssocID="{9A89CC72-BD1B-4B9B-88B4-B650EAD010EB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567917-41C4-4546-9DD9-12EAEC049850}" type="pres">
      <dgm:prSet presAssocID="{9A89CC72-BD1B-4B9B-88B4-B650EAD010EB}" presName="rootConnector" presStyleLbl="node2" presStyleIdx="0" presStyleCnt="4"/>
      <dgm:spPr/>
      <dgm:t>
        <a:bodyPr/>
        <a:lstStyle/>
        <a:p>
          <a:endParaRPr lang="ru-RU"/>
        </a:p>
      </dgm:t>
    </dgm:pt>
    <dgm:pt modelId="{F6615201-84C8-47E8-AFD9-AA15B2B6FC7A}" type="pres">
      <dgm:prSet presAssocID="{9A89CC72-BD1B-4B9B-88B4-B650EAD010EB}" presName="hierChild4" presStyleCnt="0"/>
      <dgm:spPr/>
    </dgm:pt>
    <dgm:pt modelId="{5E4E3930-DB65-4759-A804-C4198E2F6200}" type="pres">
      <dgm:prSet presAssocID="{9A89CC72-BD1B-4B9B-88B4-B650EAD010EB}" presName="hierChild5" presStyleCnt="0"/>
      <dgm:spPr/>
    </dgm:pt>
    <dgm:pt modelId="{70D8EB7A-0DC6-4EB5-80BD-0D3EE6050B4D}" type="pres">
      <dgm:prSet presAssocID="{A2F717AF-970E-4184-83DE-38E6FA1430AE}" presName="Name50" presStyleLbl="parChTrans1D2" presStyleIdx="1" presStyleCnt="4"/>
      <dgm:spPr/>
    </dgm:pt>
    <dgm:pt modelId="{8992D426-0BD3-4CDF-87B5-9BB4C9D079D4}" type="pres">
      <dgm:prSet presAssocID="{C951D3D4-B30C-4183-AFF4-3929C53D26B9}" presName="hierRoot2" presStyleCnt="0">
        <dgm:presLayoutVars>
          <dgm:hierBranch/>
        </dgm:presLayoutVars>
      </dgm:prSet>
      <dgm:spPr/>
    </dgm:pt>
    <dgm:pt modelId="{32764A73-3C4B-436A-95A8-E872EE9643AC}" type="pres">
      <dgm:prSet presAssocID="{C951D3D4-B30C-4183-AFF4-3929C53D26B9}" presName="rootComposite" presStyleCnt="0"/>
      <dgm:spPr/>
    </dgm:pt>
    <dgm:pt modelId="{A0E76D7C-E183-4F75-8ECA-CE65A55FC20A}" type="pres">
      <dgm:prSet presAssocID="{C951D3D4-B30C-4183-AFF4-3929C53D26B9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B5E1FA-6DBE-4BBF-B636-8775AABAABC8}" type="pres">
      <dgm:prSet presAssocID="{C951D3D4-B30C-4183-AFF4-3929C53D26B9}" presName="rootConnector" presStyleLbl="node2" presStyleIdx="1" presStyleCnt="4"/>
      <dgm:spPr/>
      <dgm:t>
        <a:bodyPr/>
        <a:lstStyle/>
        <a:p>
          <a:endParaRPr lang="ru-RU"/>
        </a:p>
      </dgm:t>
    </dgm:pt>
    <dgm:pt modelId="{97500B3F-AC41-4818-8E66-5D69A25FCE86}" type="pres">
      <dgm:prSet presAssocID="{C951D3D4-B30C-4183-AFF4-3929C53D26B9}" presName="hierChild4" presStyleCnt="0"/>
      <dgm:spPr/>
    </dgm:pt>
    <dgm:pt modelId="{A1B2C8FF-3BDD-4CD9-8137-46460F4B4DAF}" type="pres">
      <dgm:prSet presAssocID="{C951D3D4-B30C-4183-AFF4-3929C53D26B9}" presName="hierChild5" presStyleCnt="0"/>
      <dgm:spPr/>
    </dgm:pt>
    <dgm:pt modelId="{3B25E59A-3C92-46CB-9E1E-9D19986E3CB5}" type="pres">
      <dgm:prSet presAssocID="{E84970DE-5594-44BD-AFB7-3F82A2387D7A}" presName="Name50" presStyleLbl="parChTrans1D2" presStyleIdx="2" presStyleCnt="4"/>
      <dgm:spPr/>
    </dgm:pt>
    <dgm:pt modelId="{09EBDFFC-C593-47DE-A06A-F7109C5DC785}" type="pres">
      <dgm:prSet presAssocID="{0A9CE0A5-846D-4D77-9D60-BB30FE526452}" presName="hierRoot2" presStyleCnt="0">
        <dgm:presLayoutVars>
          <dgm:hierBranch/>
        </dgm:presLayoutVars>
      </dgm:prSet>
      <dgm:spPr/>
    </dgm:pt>
    <dgm:pt modelId="{F1A1539B-416E-463B-B03C-130FDA1005B6}" type="pres">
      <dgm:prSet presAssocID="{0A9CE0A5-846D-4D77-9D60-BB30FE526452}" presName="rootComposite" presStyleCnt="0"/>
      <dgm:spPr/>
    </dgm:pt>
    <dgm:pt modelId="{8163F478-5690-4B9B-985D-31E9AF05A6F2}" type="pres">
      <dgm:prSet presAssocID="{0A9CE0A5-846D-4D77-9D60-BB30FE526452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FCECAE-9258-4DBD-883F-AA98608C3B57}" type="pres">
      <dgm:prSet presAssocID="{0A9CE0A5-846D-4D77-9D60-BB30FE526452}" presName="rootConnector" presStyleLbl="node2" presStyleIdx="2" presStyleCnt="4"/>
      <dgm:spPr/>
      <dgm:t>
        <a:bodyPr/>
        <a:lstStyle/>
        <a:p>
          <a:endParaRPr lang="ru-RU"/>
        </a:p>
      </dgm:t>
    </dgm:pt>
    <dgm:pt modelId="{6E7621AD-E6F8-40C4-81A6-39A4BCAE8367}" type="pres">
      <dgm:prSet presAssocID="{0A9CE0A5-846D-4D77-9D60-BB30FE526452}" presName="hierChild4" presStyleCnt="0"/>
      <dgm:spPr/>
    </dgm:pt>
    <dgm:pt modelId="{E270F0D7-F98D-4DD2-944E-67BC1DF37D22}" type="pres">
      <dgm:prSet presAssocID="{0A9CE0A5-846D-4D77-9D60-BB30FE526452}" presName="hierChild5" presStyleCnt="0"/>
      <dgm:spPr/>
    </dgm:pt>
    <dgm:pt modelId="{8C2B1630-E785-47BA-84A8-6B56E128A2B5}" type="pres">
      <dgm:prSet presAssocID="{D293F5CA-DC7E-47E1-9BC1-A6C5FB9EE05D}" presName="Name50" presStyleLbl="parChTrans1D2" presStyleIdx="3" presStyleCnt="4"/>
      <dgm:spPr/>
    </dgm:pt>
    <dgm:pt modelId="{888D1C17-BCB3-4686-A1C1-D2358A681109}" type="pres">
      <dgm:prSet presAssocID="{8EF025F2-29A5-4F16-932B-ED3FA637AE48}" presName="hierRoot2" presStyleCnt="0">
        <dgm:presLayoutVars>
          <dgm:hierBranch/>
        </dgm:presLayoutVars>
      </dgm:prSet>
      <dgm:spPr/>
    </dgm:pt>
    <dgm:pt modelId="{545AAA7C-5C10-4C5D-9CAF-42ED8C35774B}" type="pres">
      <dgm:prSet presAssocID="{8EF025F2-29A5-4F16-932B-ED3FA637AE48}" presName="rootComposite" presStyleCnt="0"/>
      <dgm:spPr/>
    </dgm:pt>
    <dgm:pt modelId="{7594E5E9-3000-4387-B1CC-EE0FE1D71E0B}" type="pres">
      <dgm:prSet presAssocID="{8EF025F2-29A5-4F16-932B-ED3FA637AE48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574AC8-23F5-46F6-8CE3-D44848D0C3C5}" type="pres">
      <dgm:prSet presAssocID="{8EF025F2-29A5-4F16-932B-ED3FA637AE48}" presName="rootConnector" presStyleLbl="node2" presStyleIdx="3" presStyleCnt="4"/>
      <dgm:spPr/>
      <dgm:t>
        <a:bodyPr/>
        <a:lstStyle/>
        <a:p>
          <a:endParaRPr lang="ru-RU"/>
        </a:p>
      </dgm:t>
    </dgm:pt>
    <dgm:pt modelId="{FE26AD83-5FD5-459A-9D02-BDAD2BEBAFCE}" type="pres">
      <dgm:prSet presAssocID="{8EF025F2-29A5-4F16-932B-ED3FA637AE48}" presName="hierChild4" presStyleCnt="0"/>
      <dgm:spPr/>
    </dgm:pt>
    <dgm:pt modelId="{F7850C78-E4D1-4BEC-938A-7012BA3CD54C}" type="pres">
      <dgm:prSet presAssocID="{8EF025F2-29A5-4F16-932B-ED3FA637AE48}" presName="hierChild5" presStyleCnt="0"/>
      <dgm:spPr/>
    </dgm:pt>
    <dgm:pt modelId="{3EFC959A-08E4-4DF9-B976-F2E084B2CB89}" type="pres">
      <dgm:prSet presAssocID="{E5A10FC3-080D-4EA7-A89F-2299BCB7A256}" presName="hierChild3" presStyleCnt="0"/>
      <dgm:spPr/>
    </dgm:pt>
  </dgm:ptLst>
  <dgm:cxnLst>
    <dgm:cxn modelId="{A5CCB091-7F96-4A42-8C95-BC1374566E92}" type="presOf" srcId="{9A89CC72-BD1B-4B9B-88B4-B650EAD010EB}" destId="{F3567917-41C4-4546-9DD9-12EAEC049850}" srcOrd="1" destOrd="0" presId="urn:microsoft.com/office/officeart/2005/8/layout/orgChart1"/>
    <dgm:cxn modelId="{53C3EE43-3174-497F-9C5E-0711A4ABF787}" type="presOf" srcId="{A2F717AF-970E-4184-83DE-38E6FA1430AE}" destId="{70D8EB7A-0DC6-4EB5-80BD-0D3EE6050B4D}" srcOrd="0" destOrd="0" presId="urn:microsoft.com/office/officeart/2005/8/layout/orgChart1"/>
    <dgm:cxn modelId="{A14C89EA-4169-4C6E-A4E3-E83D637F51C6}" type="presOf" srcId="{C951D3D4-B30C-4183-AFF4-3929C53D26B9}" destId="{A0E76D7C-E183-4F75-8ECA-CE65A55FC20A}" srcOrd="0" destOrd="0" presId="urn:microsoft.com/office/officeart/2005/8/layout/orgChart1"/>
    <dgm:cxn modelId="{EBFAA925-2940-4AA4-93E3-96273F0F2999}" srcId="{E5A10FC3-080D-4EA7-A89F-2299BCB7A256}" destId="{8EF025F2-29A5-4F16-932B-ED3FA637AE48}" srcOrd="3" destOrd="0" parTransId="{D293F5CA-DC7E-47E1-9BC1-A6C5FB9EE05D}" sibTransId="{5DA23F81-3C54-4BC4-9017-5C0F9D0923F1}"/>
    <dgm:cxn modelId="{73857CC9-8565-4215-A5CA-3D348E82BBBC}" srcId="{E5A10FC3-080D-4EA7-A89F-2299BCB7A256}" destId="{9A89CC72-BD1B-4B9B-88B4-B650EAD010EB}" srcOrd="0" destOrd="0" parTransId="{C284B2AD-7C85-42B4-8B54-482B7B3AC8EC}" sibTransId="{ECADC372-1FED-4069-AD4C-57BAA0770291}"/>
    <dgm:cxn modelId="{5CEE2018-0499-46FA-93E4-61C70467BF03}" type="presOf" srcId="{E5A10FC3-080D-4EA7-A89F-2299BCB7A256}" destId="{3865FD2E-5294-4E26-9F4B-0358260D89E5}" srcOrd="1" destOrd="0" presId="urn:microsoft.com/office/officeart/2005/8/layout/orgChart1"/>
    <dgm:cxn modelId="{4FBE83B2-0FC1-4E71-8EC3-76954A585DFA}" srcId="{461664CC-AB79-4560-9D8D-6AF662196653}" destId="{E5A10FC3-080D-4EA7-A89F-2299BCB7A256}" srcOrd="0" destOrd="0" parTransId="{9036C63C-F4F8-41FB-857C-2CAC1B26698B}" sibTransId="{7E5442E9-3677-4C70-AFB4-94AE27F42DAD}"/>
    <dgm:cxn modelId="{00F92C1B-D8FC-4A44-94AB-FECE1B5C4EC9}" type="presOf" srcId="{C951D3D4-B30C-4183-AFF4-3929C53D26B9}" destId="{85B5E1FA-6DBE-4BBF-B636-8775AABAABC8}" srcOrd="1" destOrd="0" presId="urn:microsoft.com/office/officeart/2005/8/layout/orgChart1"/>
    <dgm:cxn modelId="{3F406E39-4DB3-41C0-9B1F-F0CAB97D4895}" type="presOf" srcId="{E84970DE-5594-44BD-AFB7-3F82A2387D7A}" destId="{3B25E59A-3C92-46CB-9E1E-9D19986E3CB5}" srcOrd="0" destOrd="0" presId="urn:microsoft.com/office/officeart/2005/8/layout/orgChart1"/>
    <dgm:cxn modelId="{5961C677-BB54-4483-90A5-83CEAE90A5F3}" type="presOf" srcId="{D293F5CA-DC7E-47E1-9BC1-A6C5FB9EE05D}" destId="{8C2B1630-E785-47BA-84A8-6B56E128A2B5}" srcOrd="0" destOrd="0" presId="urn:microsoft.com/office/officeart/2005/8/layout/orgChart1"/>
    <dgm:cxn modelId="{A54B6EE8-BB7F-4F73-A398-E67B2036A3C5}" srcId="{E5A10FC3-080D-4EA7-A89F-2299BCB7A256}" destId="{0A9CE0A5-846D-4D77-9D60-BB30FE526452}" srcOrd="2" destOrd="0" parTransId="{E84970DE-5594-44BD-AFB7-3F82A2387D7A}" sibTransId="{1A5FAA6D-2387-48DC-8E22-F287EED64AAC}"/>
    <dgm:cxn modelId="{3C6DCD96-E673-478E-BA98-C0CA6206C192}" type="presOf" srcId="{0A9CE0A5-846D-4D77-9D60-BB30FE526452}" destId="{8163F478-5690-4B9B-985D-31E9AF05A6F2}" srcOrd="0" destOrd="0" presId="urn:microsoft.com/office/officeart/2005/8/layout/orgChart1"/>
    <dgm:cxn modelId="{D104932A-4D23-49AB-ABB6-A86CB5DD0212}" type="presOf" srcId="{8EF025F2-29A5-4F16-932B-ED3FA637AE48}" destId="{E0574AC8-23F5-46F6-8CE3-D44848D0C3C5}" srcOrd="1" destOrd="0" presId="urn:microsoft.com/office/officeart/2005/8/layout/orgChart1"/>
    <dgm:cxn modelId="{BE642ADE-6BA4-47B7-8210-FD9F1901E188}" type="presOf" srcId="{0A9CE0A5-846D-4D77-9D60-BB30FE526452}" destId="{9FFCECAE-9258-4DBD-883F-AA98608C3B57}" srcOrd="1" destOrd="0" presId="urn:microsoft.com/office/officeart/2005/8/layout/orgChart1"/>
    <dgm:cxn modelId="{B1CE9C0E-EEC2-4AC7-AA7F-B92370E3A6DD}" type="presOf" srcId="{E5A10FC3-080D-4EA7-A89F-2299BCB7A256}" destId="{7E72EC66-045F-4A12-8DA4-E720DA436051}" srcOrd="0" destOrd="0" presId="urn:microsoft.com/office/officeart/2005/8/layout/orgChart1"/>
    <dgm:cxn modelId="{CDF515B5-1B31-42CD-8DB7-7A6435D6BEC4}" type="presOf" srcId="{461664CC-AB79-4560-9D8D-6AF662196653}" destId="{A9BED1A0-3607-4022-A844-BEB9FBC6E882}" srcOrd="0" destOrd="0" presId="urn:microsoft.com/office/officeart/2005/8/layout/orgChart1"/>
    <dgm:cxn modelId="{D4224A57-5E72-432C-964A-64B01658E276}" type="presOf" srcId="{8EF025F2-29A5-4F16-932B-ED3FA637AE48}" destId="{7594E5E9-3000-4387-B1CC-EE0FE1D71E0B}" srcOrd="0" destOrd="0" presId="urn:microsoft.com/office/officeart/2005/8/layout/orgChart1"/>
    <dgm:cxn modelId="{9DE45B45-F68C-46CA-BF71-33D57CECAAD1}" type="presOf" srcId="{9A89CC72-BD1B-4B9B-88B4-B650EAD010EB}" destId="{DFF5CF55-84C6-49EA-A301-4CA1010133C5}" srcOrd="0" destOrd="0" presId="urn:microsoft.com/office/officeart/2005/8/layout/orgChart1"/>
    <dgm:cxn modelId="{D82D3AEF-FD2D-4CFE-8576-9A8F127A7E1A}" type="presOf" srcId="{C284B2AD-7C85-42B4-8B54-482B7B3AC8EC}" destId="{50411EEB-4647-40B6-85D9-49C49EBD04A3}" srcOrd="0" destOrd="0" presId="urn:microsoft.com/office/officeart/2005/8/layout/orgChart1"/>
    <dgm:cxn modelId="{C9514FA4-B01F-4C22-8160-ED9D1BCE71E3}" srcId="{E5A10FC3-080D-4EA7-A89F-2299BCB7A256}" destId="{C951D3D4-B30C-4183-AFF4-3929C53D26B9}" srcOrd="1" destOrd="0" parTransId="{A2F717AF-970E-4184-83DE-38E6FA1430AE}" sibTransId="{E6B28FDD-5D5C-43F8-8A74-AD27B67916DA}"/>
    <dgm:cxn modelId="{13FF39A7-7E5F-4B5F-A38E-8A015760FAE7}" type="presParOf" srcId="{A9BED1A0-3607-4022-A844-BEB9FBC6E882}" destId="{70F61501-0011-48B5-ABFF-51F5BFDF6B79}" srcOrd="0" destOrd="0" presId="urn:microsoft.com/office/officeart/2005/8/layout/orgChart1"/>
    <dgm:cxn modelId="{6676692E-E518-4E2A-83FF-82C434BD3B92}" type="presParOf" srcId="{70F61501-0011-48B5-ABFF-51F5BFDF6B79}" destId="{61AB4DF8-535B-4F01-9B02-866C6103D7A1}" srcOrd="0" destOrd="0" presId="urn:microsoft.com/office/officeart/2005/8/layout/orgChart1"/>
    <dgm:cxn modelId="{CC632A23-34C4-4A11-BB83-582C77A566D1}" type="presParOf" srcId="{61AB4DF8-535B-4F01-9B02-866C6103D7A1}" destId="{7E72EC66-045F-4A12-8DA4-E720DA436051}" srcOrd="0" destOrd="0" presId="urn:microsoft.com/office/officeart/2005/8/layout/orgChart1"/>
    <dgm:cxn modelId="{B1802EBA-8CD9-4B83-90FD-02D388B37EBE}" type="presParOf" srcId="{61AB4DF8-535B-4F01-9B02-866C6103D7A1}" destId="{3865FD2E-5294-4E26-9F4B-0358260D89E5}" srcOrd="1" destOrd="0" presId="urn:microsoft.com/office/officeart/2005/8/layout/orgChart1"/>
    <dgm:cxn modelId="{83552ABC-B31E-4643-8477-15F2F141ADC3}" type="presParOf" srcId="{70F61501-0011-48B5-ABFF-51F5BFDF6B79}" destId="{67E53EC3-B0F9-45AD-A8B2-7713B7DF59BA}" srcOrd="1" destOrd="0" presId="urn:microsoft.com/office/officeart/2005/8/layout/orgChart1"/>
    <dgm:cxn modelId="{209FAA88-27FF-44A7-918A-74AAD9510AD5}" type="presParOf" srcId="{67E53EC3-B0F9-45AD-A8B2-7713B7DF59BA}" destId="{50411EEB-4647-40B6-85D9-49C49EBD04A3}" srcOrd="0" destOrd="0" presId="urn:microsoft.com/office/officeart/2005/8/layout/orgChart1"/>
    <dgm:cxn modelId="{7D3CC61A-55AB-4EDA-98E7-AE8DEDD559DE}" type="presParOf" srcId="{67E53EC3-B0F9-45AD-A8B2-7713B7DF59BA}" destId="{5F7260E2-D450-4117-85D2-5B51352A2B54}" srcOrd="1" destOrd="0" presId="urn:microsoft.com/office/officeart/2005/8/layout/orgChart1"/>
    <dgm:cxn modelId="{62E3912A-E87E-4282-A87D-3DBD50097B9D}" type="presParOf" srcId="{5F7260E2-D450-4117-85D2-5B51352A2B54}" destId="{BD59902D-A5C7-46FE-AA06-FFB141D76E87}" srcOrd="0" destOrd="0" presId="urn:microsoft.com/office/officeart/2005/8/layout/orgChart1"/>
    <dgm:cxn modelId="{88F374BD-DE8C-4850-9722-476E766FED3F}" type="presParOf" srcId="{BD59902D-A5C7-46FE-AA06-FFB141D76E87}" destId="{DFF5CF55-84C6-49EA-A301-4CA1010133C5}" srcOrd="0" destOrd="0" presId="urn:microsoft.com/office/officeart/2005/8/layout/orgChart1"/>
    <dgm:cxn modelId="{014BD27A-C65E-4446-BCCB-1D7DA70D1E74}" type="presParOf" srcId="{BD59902D-A5C7-46FE-AA06-FFB141D76E87}" destId="{F3567917-41C4-4546-9DD9-12EAEC049850}" srcOrd="1" destOrd="0" presId="urn:microsoft.com/office/officeart/2005/8/layout/orgChart1"/>
    <dgm:cxn modelId="{000BBD6C-D35C-4A4A-A16C-27139C219129}" type="presParOf" srcId="{5F7260E2-D450-4117-85D2-5B51352A2B54}" destId="{F6615201-84C8-47E8-AFD9-AA15B2B6FC7A}" srcOrd="1" destOrd="0" presId="urn:microsoft.com/office/officeart/2005/8/layout/orgChart1"/>
    <dgm:cxn modelId="{214A8C79-65A5-460D-82C9-212796E2AA32}" type="presParOf" srcId="{5F7260E2-D450-4117-85D2-5B51352A2B54}" destId="{5E4E3930-DB65-4759-A804-C4198E2F6200}" srcOrd="2" destOrd="0" presId="urn:microsoft.com/office/officeart/2005/8/layout/orgChart1"/>
    <dgm:cxn modelId="{326EF250-810F-4DAA-AB05-5E4589438EF2}" type="presParOf" srcId="{67E53EC3-B0F9-45AD-A8B2-7713B7DF59BA}" destId="{70D8EB7A-0DC6-4EB5-80BD-0D3EE6050B4D}" srcOrd="2" destOrd="0" presId="urn:microsoft.com/office/officeart/2005/8/layout/orgChart1"/>
    <dgm:cxn modelId="{F7613903-6CD2-41AE-A650-1DD0B840E4F2}" type="presParOf" srcId="{67E53EC3-B0F9-45AD-A8B2-7713B7DF59BA}" destId="{8992D426-0BD3-4CDF-87B5-9BB4C9D079D4}" srcOrd="3" destOrd="0" presId="urn:microsoft.com/office/officeart/2005/8/layout/orgChart1"/>
    <dgm:cxn modelId="{BF6D52F7-AE75-4C8C-8A1B-AEC1720EF713}" type="presParOf" srcId="{8992D426-0BD3-4CDF-87B5-9BB4C9D079D4}" destId="{32764A73-3C4B-436A-95A8-E872EE9643AC}" srcOrd="0" destOrd="0" presId="urn:microsoft.com/office/officeart/2005/8/layout/orgChart1"/>
    <dgm:cxn modelId="{01F98872-6C6E-4C28-94F4-EA4C03DBF5C4}" type="presParOf" srcId="{32764A73-3C4B-436A-95A8-E872EE9643AC}" destId="{A0E76D7C-E183-4F75-8ECA-CE65A55FC20A}" srcOrd="0" destOrd="0" presId="urn:microsoft.com/office/officeart/2005/8/layout/orgChart1"/>
    <dgm:cxn modelId="{9EF73994-5F99-4094-955B-066FAAE906D7}" type="presParOf" srcId="{32764A73-3C4B-436A-95A8-E872EE9643AC}" destId="{85B5E1FA-6DBE-4BBF-B636-8775AABAABC8}" srcOrd="1" destOrd="0" presId="urn:microsoft.com/office/officeart/2005/8/layout/orgChart1"/>
    <dgm:cxn modelId="{A7A77ABA-FAD2-4489-BE70-85590813CF82}" type="presParOf" srcId="{8992D426-0BD3-4CDF-87B5-9BB4C9D079D4}" destId="{97500B3F-AC41-4818-8E66-5D69A25FCE86}" srcOrd="1" destOrd="0" presId="urn:microsoft.com/office/officeart/2005/8/layout/orgChart1"/>
    <dgm:cxn modelId="{B8DD9C95-7E9F-48CB-BAC5-AA86BE32E663}" type="presParOf" srcId="{8992D426-0BD3-4CDF-87B5-9BB4C9D079D4}" destId="{A1B2C8FF-3BDD-4CD9-8137-46460F4B4DAF}" srcOrd="2" destOrd="0" presId="urn:microsoft.com/office/officeart/2005/8/layout/orgChart1"/>
    <dgm:cxn modelId="{E7E0A839-584C-4640-B11C-FAD112D901B9}" type="presParOf" srcId="{67E53EC3-B0F9-45AD-A8B2-7713B7DF59BA}" destId="{3B25E59A-3C92-46CB-9E1E-9D19986E3CB5}" srcOrd="4" destOrd="0" presId="urn:microsoft.com/office/officeart/2005/8/layout/orgChart1"/>
    <dgm:cxn modelId="{6DA1F78A-84A1-4A13-9623-235F84DC7112}" type="presParOf" srcId="{67E53EC3-B0F9-45AD-A8B2-7713B7DF59BA}" destId="{09EBDFFC-C593-47DE-A06A-F7109C5DC785}" srcOrd="5" destOrd="0" presId="urn:microsoft.com/office/officeart/2005/8/layout/orgChart1"/>
    <dgm:cxn modelId="{C7183FA8-11EB-4D4C-B0C0-0042D91DC271}" type="presParOf" srcId="{09EBDFFC-C593-47DE-A06A-F7109C5DC785}" destId="{F1A1539B-416E-463B-B03C-130FDA1005B6}" srcOrd="0" destOrd="0" presId="urn:microsoft.com/office/officeart/2005/8/layout/orgChart1"/>
    <dgm:cxn modelId="{8E5FE024-5CC1-4D57-9CEA-E9EC08728FFA}" type="presParOf" srcId="{F1A1539B-416E-463B-B03C-130FDA1005B6}" destId="{8163F478-5690-4B9B-985D-31E9AF05A6F2}" srcOrd="0" destOrd="0" presId="urn:microsoft.com/office/officeart/2005/8/layout/orgChart1"/>
    <dgm:cxn modelId="{ECF22F9D-7C8B-4FBD-860D-D5DC9A16ADEF}" type="presParOf" srcId="{F1A1539B-416E-463B-B03C-130FDA1005B6}" destId="{9FFCECAE-9258-4DBD-883F-AA98608C3B57}" srcOrd="1" destOrd="0" presId="urn:microsoft.com/office/officeart/2005/8/layout/orgChart1"/>
    <dgm:cxn modelId="{AB0EECB3-E2C7-4707-B1F3-6B23E5B05B74}" type="presParOf" srcId="{09EBDFFC-C593-47DE-A06A-F7109C5DC785}" destId="{6E7621AD-E6F8-40C4-81A6-39A4BCAE8367}" srcOrd="1" destOrd="0" presId="urn:microsoft.com/office/officeart/2005/8/layout/orgChart1"/>
    <dgm:cxn modelId="{CDE29AFB-5217-4CF3-98C9-74E7D711B764}" type="presParOf" srcId="{09EBDFFC-C593-47DE-A06A-F7109C5DC785}" destId="{E270F0D7-F98D-4DD2-944E-67BC1DF37D22}" srcOrd="2" destOrd="0" presId="urn:microsoft.com/office/officeart/2005/8/layout/orgChart1"/>
    <dgm:cxn modelId="{A2D5FE72-63F3-46BB-A915-5437013654E5}" type="presParOf" srcId="{67E53EC3-B0F9-45AD-A8B2-7713B7DF59BA}" destId="{8C2B1630-E785-47BA-84A8-6B56E128A2B5}" srcOrd="6" destOrd="0" presId="urn:microsoft.com/office/officeart/2005/8/layout/orgChart1"/>
    <dgm:cxn modelId="{3ADDF10A-D819-483B-9102-F5AAA9BA8A46}" type="presParOf" srcId="{67E53EC3-B0F9-45AD-A8B2-7713B7DF59BA}" destId="{888D1C17-BCB3-4686-A1C1-D2358A681109}" srcOrd="7" destOrd="0" presId="urn:microsoft.com/office/officeart/2005/8/layout/orgChart1"/>
    <dgm:cxn modelId="{1D2D9901-A57A-455C-9B0F-CB86D57E9404}" type="presParOf" srcId="{888D1C17-BCB3-4686-A1C1-D2358A681109}" destId="{545AAA7C-5C10-4C5D-9CAF-42ED8C35774B}" srcOrd="0" destOrd="0" presId="urn:microsoft.com/office/officeart/2005/8/layout/orgChart1"/>
    <dgm:cxn modelId="{5F1583C0-B7E8-49A7-8BC5-4172CBB37389}" type="presParOf" srcId="{545AAA7C-5C10-4C5D-9CAF-42ED8C35774B}" destId="{7594E5E9-3000-4387-B1CC-EE0FE1D71E0B}" srcOrd="0" destOrd="0" presId="urn:microsoft.com/office/officeart/2005/8/layout/orgChart1"/>
    <dgm:cxn modelId="{52FB9F04-A471-4C77-97D9-68F047409C93}" type="presParOf" srcId="{545AAA7C-5C10-4C5D-9CAF-42ED8C35774B}" destId="{E0574AC8-23F5-46F6-8CE3-D44848D0C3C5}" srcOrd="1" destOrd="0" presId="urn:microsoft.com/office/officeart/2005/8/layout/orgChart1"/>
    <dgm:cxn modelId="{FBB2FB4F-8F8C-482A-8BD5-BF698D1DB8FB}" type="presParOf" srcId="{888D1C17-BCB3-4686-A1C1-D2358A681109}" destId="{FE26AD83-5FD5-459A-9D02-BDAD2BEBAFCE}" srcOrd="1" destOrd="0" presId="urn:microsoft.com/office/officeart/2005/8/layout/orgChart1"/>
    <dgm:cxn modelId="{82D4FC3C-2E1A-427C-A5F9-A1B8D7647706}" type="presParOf" srcId="{888D1C17-BCB3-4686-A1C1-D2358A681109}" destId="{F7850C78-E4D1-4BEC-938A-7012BA3CD54C}" srcOrd="2" destOrd="0" presId="urn:microsoft.com/office/officeart/2005/8/layout/orgChart1"/>
    <dgm:cxn modelId="{9A7B1C51-8054-46FF-8CB8-79EBCF64B176}" type="presParOf" srcId="{70F61501-0011-48B5-ABFF-51F5BFDF6B79}" destId="{3EFC959A-08E4-4DF9-B976-F2E084B2CB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0FEB4B-D619-4AF3-AF45-81CFFAD34AC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C3E95AE-132D-4C01-BB59-720661E7214D}">
      <dgm:prSet phldrT="[Текст]"/>
      <dgm:spPr>
        <a:solidFill>
          <a:schemeClr val="accent6">
            <a:lumMod val="75000"/>
            <a:alpha val="90000"/>
          </a:schemeClr>
        </a:solidFill>
        <a:ln>
          <a:solidFill>
            <a:srgbClr val="FF0000"/>
          </a:solidFill>
        </a:ln>
      </dgm:spPr>
      <dgm:t>
        <a:bodyPr/>
        <a:lstStyle/>
        <a:p>
          <a:r>
            <a:rPr lang="ru-RU" b="1" i="1" dirty="0" smtClean="0">
              <a:solidFill>
                <a:srgbClr val="FFFF00"/>
              </a:solidFill>
              <a:latin typeface="Georgia" pitchFamily="18" charset="0"/>
            </a:rPr>
            <a:t>Основные участники</a:t>
          </a:r>
        </a:p>
        <a:p>
          <a:r>
            <a:rPr lang="ru-RU" b="1" i="1" dirty="0" smtClean="0">
              <a:solidFill>
                <a:srgbClr val="FFFF00"/>
              </a:solidFill>
              <a:latin typeface="Georgia" pitchFamily="18" charset="0"/>
            </a:rPr>
            <a:t>экономики.</a:t>
          </a:r>
          <a:endParaRPr lang="ru-RU" b="1" i="1" dirty="0">
            <a:solidFill>
              <a:srgbClr val="FFFF00"/>
            </a:solidFill>
            <a:latin typeface="Georgia" pitchFamily="18" charset="0"/>
          </a:endParaRPr>
        </a:p>
      </dgm:t>
    </dgm:pt>
    <dgm:pt modelId="{7F94519A-F4B8-4DB8-B20C-BCEB00898EEA}" type="parTrans" cxnId="{E0F3FB46-C857-45F9-B85D-91AF96B87AFA}">
      <dgm:prSet/>
      <dgm:spPr/>
      <dgm:t>
        <a:bodyPr/>
        <a:lstStyle/>
        <a:p>
          <a:endParaRPr lang="ru-RU"/>
        </a:p>
      </dgm:t>
    </dgm:pt>
    <dgm:pt modelId="{1F6FFAE7-6F55-4C20-93D1-7D52B0C88122}" type="sibTrans" cxnId="{E0F3FB46-C857-45F9-B85D-91AF96B87AFA}">
      <dgm:prSet/>
      <dgm:spPr/>
      <dgm:t>
        <a:bodyPr/>
        <a:lstStyle/>
        <a:p>
          <a:endParaRPr lang="ru-RU"/>
        </a:p>
      </dgm:t>
    </dgm:pt>
    <dgm:pt modelId="{C7CA79C1-3096-47A5-A3EC-0980ADBEAA19}">
      <dgm:prSet phldrT="[Текст]"/>
      <dgm:spPr>
        <a:solidFill>
          <a:schemeClr val="accent6">
            <a:lumMod val="75000"/>
            <a:alpha val="90000"/>
          </a:schemeClr>
        </a:solidFill>
        <a:ln>
          <a:solidFill>
            <a:srgbClr val="FF0000"/>
          </a:solidFill>
        </a:ln>
      </dgm:spPr>
      <dgm:t>
        <a:bodyPr/>
        <a:lstStyle/>
        <a:p>
          <a:r>
            <a:rPr lang="ru-RU" b="1" i="1" dirty="0" smtClean="0">
              <a:solidFill>
                <a:srgbClr val="FFFF00"/>
              </a:solidFill>
              <a:latin typeface="Georgia" pitchFamily="18" charset="0"/>
            </a:rPr>
            <a:t>Производители</a:t>
          </a:r>
          <a:r>
            <a:rPr lang="ru-RU" dirty="0" smtClean="0"/>
            <a:t> </a:t>
          </a:r>
          <a:endParaRPr lang="ru-RU" dirty="0"/>
        </a:p>
      </dgm:t>
    </dgm:pt>
    <dgm:pt modelId="{9AB1D8D4-832D-4233-9C6C-E9FF7ED4765C}" type="parTrans" cxnId="{68CD20A6-62E8-4C25-8799-2A803218B99D}">
      <dgm:prSet/>
      <dgm:spPr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96F71021-5DD1-4800-B9B5-E5D888558C22}" type="sibTrans" cxnId="{68CD20A6-62E8-4C25-8799-2A803218B99D}">
      <dgm:prSet/>
      <dgm:spPr/>
      <dgm:t>
        <a:bodyPr/>
        <a:lstStyle/>
        <a:p>
          <a:endParaRPr lang="ru-RU"/>
        </a:p>
      </dgm:t>
    </dgm:pt>
    <dgm:pt modelId="{35EAF32A-4867-4D05-8F43-3CAB2E02D0B4}">
      <dgm:prSet phldrT="[Текст]"/>
      <dgm:spPr>
        <a:solidFill>
          <a:schemeClr val="accent6">
            <a:lumMod val="75000"/>
            <a:alpha val="90000"/>
          </a:schemeClr>
        </a:solidFill>
        <a:ln>
          <a:solidFill>
            <a:srgbClr val="FF0000"/>
          </a:solidFill>
        </a:ln>
      </dgm:spPr>
      <dgm:t>
        <a:bodyPr/>
        <a:lstStyle/>
        <a:p>
          <a:r>
            <a:rPr lang="ru-RU" b="1" i="1" dirty="0" smtClean="0">
              <a:solidFill>
                <a:srgbClr val="FFFF00"/>
              </a:solidFill>
              <a:latin typeface="Georgia" pitchFamily="18" charset="0"/>
            </a:rPr>
            <a:t>Потребители</a:t>
          </a:r>
          <a:endParaRPr lang="ru-RU" b="1" i="1" dirty="0">
            <a:solidFill>
              <a:srgbClr val="FFFF00"/>
            </a:solidFill>
            <a:latin typeface="Georgia" pitchFamily="18" charset="0"/>
          </a:endParaRPr>
        </a:p>
      </dgm:t>
    </dgm:pt>
    <dgm:pt modelId="{57206E9D-B60C-4666-A7D2-FA8BE53249A4}" type="parTrans" cxnId="{EC9F7B95-EFD8-44DA-AF06-D8EEBDAE1154}">
      <dgm:prSet/>
      <dgm:spPr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2A97749A-3E95-47EE-8442-0D08981DBA23}" type="sibTrans" cxnId="{EC9F7B95-EFD8-44DA-AF06-D8EEBDAE1154}">
      <dgm:prSet/>
      <dgm:spPr/>
      <dgm:t>
        <a:bodyPr/>
        <a:lstStyle/>
        <a:p>
          <a:endParaRPr lang="ru-RU"/>
        </a:p>
      </dgm:t>
    </dgm:pt>
    <dgm:pt modelId="{C9C0DE9D-E0D9-417D-88A7-E6BF538B3FB2}" type="pres">
      <dgm:prSet presAssocID="{FD0FEB4B-D619-4AF3-AF45-81CFFAD34A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4705773-EF35-40CF-AEC6-344F91C93EBE}" type="pres">
      <dgm:prSet presAssocID="{6C3E95AE-132D-4C01-BB59-720661E7214D}" presName="hierRoot1" presStyleCnt="0"/>
      <dgm:spPr/>
    </dgm:pt>
    <dgm:pt modelId="{0816FB9F-D7E1-4AF0-BE33-9ABD73B97FED}" type="pres">
      <dgm:prSet presAssocID="{6C3E95AE-132D-4C01-BB59-720661E7214D}" presName="composite" presStyleCnt="0"/>
      <dgm:spPr/>
    </dgm:pt>
    <dgm:pt modelId="{43E19829-A20B-4D27-8D38-226C0A339CD7}" type="pres">
      <dgm:prSet presAssocID="{6C3E95AE-132D-4C01-BB59-720661E7214D}" presName="background" presStyleLbl="node0" presStyleIdx="0" presStyleCnt="1"/>
      <dgm:spPr>
        <a:solidFill>
          <a:srgbClr val="FFFF00"/>
        </a:solidFill>
        <a:ln>
          <a:solidFill>
            <a:srgbClr val="FF0000"/>
          </a:solidFill>
        </a:ln>
      </dgm:spPr>
    </dgm:pt>
    <dgm:pt modelId="{C0B31387-D3EE-44BE-8269-25EE6BF17A96}" type="pres">
      <dgm:prSet presAssocID="{6C3E95AE-132D-4C01-BB59-720661E7214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385308-3912-40D0-B1A6-B88E674A8483}" type="pres">
      <dgm:prSet presAssocID="{6C3E95AE-132D-4C01-BB59-720661E7214D}" presName="hierChild2" presStyleCnt="0"/>
      <dgm:spPr/>
    </dgm:pt>
    <dgm:pt modelId="{3158F2E9-447E-4C77-9B94-112BE43044C5}" type="pres">
      <dgm:prSet presAssocID="{9AB1D8D4-832D-4233-9C6C-E9FF7ED4765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ADDCF706-4A83-405D-A53C-54292FBB5155}" type="pres">
      <dgm:prSet presAssocID="{C7CA79C1-3096-47A5-A3EC-0980ADBEAA19}" presName="hierRoot2" presStyleCnt="0"/>
      <dgm:spPr/>
    </dgm:pt>
    <dgm:pt modelId="{715678C4-79C6-41EF-B36E-6B3341C4CE4E}" type="pres">
      <dgm:prSet presAssocID="{C7CA79C1-3096-47A5-A3EC-0980ADBEAA19}" presName="composite2" presStyleCnt="0"/>
      <dgm:spPr/>
    </dgm:pt>
    <dgm:pt modelId="{CC303D65-7834-4250-BDA9-90DC0709C0EC}" type="pres">
      <dgm:prSet presAssocID="{C7CA79C1-3096-47A5-A3EC-0980ADBEAA19}" presName="background2" presStyleLbl="node2" presStyleIdx="0" presStyleCnt="2"/>
      <dgm:spPr>
        <a:solidFill>
          <a:srgbClr val="FFFF00"/>
        </a:solidFill>
        <a:ln>
          <a:solidFill>
            <a:srgbClr val="FF0000"/>
          </a:solidFill>
        </a:ln>
      </dgm:spPr>
    </dgm:pt>
    <dgm:pt modelId="{0ADA82E1-E6E2-4472-A05B-83B3B6693EEA}" type="pres">
      <dgm:prSet presAssocID="{C7CA79C1-3096-47A5-A3EC-0980ADBEAA1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3BF581-A224-4D5A-A605-53CF939A5714}" type="pres">
      <dgm:prSet presAssocID="{C7CA79C1-3096-47A5-A3EC-0980ADBEAA19}" presName="hierChild3" presStyleCnt="0"/>
      <dgm:spPr/>
    </dgm:pt>
    <dgm:pt modelId="{BD2BF095-8DAD-4B0F-ACE2-28EADB002677}" type="pres">
      <dgm:prSet presAssocID="{57206E9D-B60C-4666-A7D2-FA8BE53249A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04242820-9BE1-4288-81E4-C28B2F6D93E5}" type="pres">
      <dgm:prSet presAssocID="{35EAF32A-4867-4D05-8F43-3CAB2E02D0B4}" presName="hierRoot2" presStyleCnt="0"/>
      <dgm:spPr/>
    </dgm:pt>
    <dgm:pt modelId="{8C59095D-4C4F-4D2C-A108-E66C7A76E716}" type="pres">
      <dgm:prSet presAssocID="{35EAF32A-4867-4D05-8F43-3CAB2E02D0B4}" presName="composite2" presStyleCnt="0"/>
      <dgm:spPr/>
    </dgm:pt>
    <dgm:pt modelId="{73CDC510-A1E4-4D71-95CF-FB212BDAC005}" type="pres">
      <dgm:prSet presAssocID="{35EAF32A-4867-4D05-8F43-3CAB2E02D0B4}" presName="background2" presStyleLbl="node2" presStyleIdx="1" presStyleCnt="2"/>
      <dgm:spPr>
        <a:solidFill>
          <a:srgbClr val="FFFF00"/>
        </a:solidFill>
        <a:ln>
          <a:solidFill>
            <a:srgbClr val="FF0000"/>
          </a:solidFill>
        </a:ln>
      </dgm:spPr>
    </dgm:pt>
    <dgm:pt modelId="{466553E5-6F44-4635-9000-8FA907FCBB4A}" type="pres">
      <dgm:prSet presAssocID="{35EAF32A-4867-4D05-8F43-3CAB2E02D0B4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004A3D-5F6E-4841-8E1F-AC5CC36D5707}" type="pres">
      <dgm:prSet presAssocID="{35EAF32A-4867-4D05-8F43-3CAB2E02D0B4}" presName="hierChild3" presStyleCnt="0"/>
      <dgm:spPr/>
    </dgm:pt>
  </dgm:ptLst>
  <dgm:cxnLst>
    <dgm:cxn modelId="{6B59AE9E-91C5-47CC-B935-D95CAB34C1D1}" type="presOf" srcId="{6C3E95AE-132D-4C01-BB59-720661E7214D}" destId="{C0B31387-D3EE-44BE-8269-25EE6BF17A96}" srcOrd="0" destOrd="0" presId="urn:microsoft.com/office/officeart/2005/8/layout/hierarchy1"/>
    <dgm:cxn modelId="{1DA11DD5-B96E-49A4-BC2D-A9C0775BEAC7}" type="presOf" srcId="{9AB1D8D4-832D-4233-9C6C-E9FF7ED4765C}" destId="{3158F2E9-447E-4C77-9B94-112BE43044C5}" srcOrd="0" destOrd="0" presId="urn:microsoft.com/office/officeart/2005/8/layout/hierarchy1"/>
    <dgm:cxn modelId="{44E09E5F-E29D-49FB-90CA-9653E91F2023}" type="presOf" srcId="{C7CA79C1-3096-47A5-A3EC-0980ADBEAA19}" destId="{0ADA82E1-E6E2-4472-A05B-83B3B6693EEA}" srcOrd="0" destOrd="0" presId="urn:microsoft.com/office/officeart/2005/8/layout/hierarchy1"/>
    <dgm:cxn modelId="{F501D2FB-49A3-4424-9192-5CE61F7629FF}" type="presOf" srcId="{57206E9D-B60C-4666-A7D2-FA8BE53249A4}" destId="{BD2BF095-8DAD-4B0F-ACE2-28EADB002677}" srcOrd="0" destOrd="0" presId="urn:microsoft.com/office/officeart/2005/8/layout/hierarchy1"/>
    <dgm:cxn modelId="{28702682-6D97-4C74-968C-640DFB5FD0FE}" type="presOf" srcId="{35EAF32A-4867-4D05-8F43-3CAB2E02D0B4}" destId="{466553E5-6F44-4635-9000-8FA907FCBB4A}" srcOrd="0" destOrd="0" presId="urn:microsoft.com/office/officeart/2005/8/layout/hierarchy1"/>
    <dgm:cxn modelId="{68CD20A6-62E8-4C25-8799-2A803218B99D}" srcId="{6C3E95AE-132D-4C01-BB59-720661E7214D}" destId="{C7CA79C1-3096-47A5-A3EC-0980ADBEAA19}" srcOrd="0" destOrd="0" parTransId="{9AB1D8D4-832D-4233-9C6C-E9FF7ED4765C}" sibTransId="{96F71021-5DD1-4800-B9B5-E5D888558C22}"/>
    <dgm:cxn modelId="{EC9F7B95-EFD8-44DA-AF06-D8EEBDAE1154}" srcId="{6C3E95AE-132D-4C01-BB59-720661E7214D}" destId="{35EAF32A-4867-4D05-8F43-3CAB2E02D0B4}" srcOrd="1" destOrd="0" parTransId="{57206E9D-B60C-4666-A7D2-FA8BE53249A4}" sibTransId="{2A97749A-3E95-47EE-8442-0D08981DBA23}"/>
    <dgm:cxn modelId="{E0F3FB46-C857-45F9-B85D-91AF96B87AFA}" srcId="{FD0FEB4B-D619-4AF3-AF45-81CFFAD34AC2}" destId="{6C3E95AE-132D-4C01-BB59-720661E7214D}" srcOrd="0" destOrd="0" parTransId="{7F94519A-F4B8-4DB8-B20C-BCEB00898EEA}" sibTransId="{1F6FFAE7-6F55-4C20-93D1-7D52B0C88122}"/>
    <dgm:cxn modelId="{1A2045E4-094A-4075-B8D1-1E840676DA7C}" type="presOf" srcId="{FD0FEB4B-D619-4AF3-AF45-81CFFAD34AC2}" destId="{C9C0DE9D-E0D9-417D-88A7-E6BF538B3FB2}" srcOrd="0" destOrd="0" presId="urn:microsoft.com/office/officeart/2005/8/layout/hierarchy1"/>
    <dgm:cxn modelId="{AE137F73-1EE8-4C9E-B6EA-295F3C4DC1CC}" type="presParOf" srcId="{C9C0DE9D-E0D9-417D-88A7-E6BF538B3FB2}" destId="{A4705773-EF35-40CF-AEC6-344F91C93EBE}" srcOrd="0" destOrd="0" presId="urn:microsoft.com/office/officeart/2005/8/layout/hierarchy1"/>
    <dgm:cxn modelId="{37080DC1-ECB9-41F3-BBFD-2307078CC302}" type="presParOf" srcId="{A4705773-EF35-40CF-AEC6-344F91C93EBE}" destId="{0816FB9F-D7E1-4AF0-BE33-9ABD73B97FED}" srcOrd="0" destOrd="0" presId="urn:microsoft.com/office/officeart/2005/8/layout/hierarchy1"/>
    <dgm:cxn modelId="{9BAE674A-EB38-4782-9897-DD7B7926F858}" type="presParOf" srcId="{0816FB9F-D7E1-4AF0-BE33-9ABD73B97FED}" destId="{43E19829-A20B-4D27-8D38-226C0A339CD7}" srcOrd="0" destOrd="0" presId="urn:microsoft.com/office/officeart/2005/8/layout/hierarchy1"/>
    <dgm:cxn modelId="{97527B05-2BA3-4407-A757-895851D6E16A}" type="presParOf" srcId="{0816FB9F-D7E1-4AF0-BE33-9ABD73B97FED}" destId="{C0B31387-D3EE-44BE-8269-25EE6BF17A96}" srcOrd="1" destOrd="0" presId="urn:microsoft.com/office/officeart/2005/8/layout/hierarchy1"/>
    <dgm:cxn modelId="{CDB27C1A-EBB7-4AAB-B643-1B5A91E18DAF}" type="presParOf" srcId="{A4705773-EF35-40CF-AEC6-344F91C93EBE}" destId="{66385308-3912-40D0-B1A6-B88E674A8483}" srcOrd="1" destOrd="0" presId="urn:microsoft.com/office/officeart/2005/8/layout/hierarchy1"/>
    <dgm:cxn modelId="{A5CBFA93-5DCE-4371-8CBA-1518BE668310}" type="presParOf" srcId="{66385308-3912-40D0-B1A6-B88E674A8483}" destId="{3158F2E9-447E-4C77-9B94-112BE43044C5}" srcOrd="0" destOrd="0" presId="urn:microsoft.com/office/officeart/2005/8/layout/hierarchy1"/>
    <dgm:cxn modelId="{66F2BE70-F069-470F-88F9-C1331754D8FF}" type="presParOf" srcId="{66385308-3912-40D0-B1A6-B88E674A8483}" destId="{ADDCF706-4A83-405D-A53C-54292FBB5155}" srcOrd="1" destOrd="0" presId="urn:microsoft.com/office/officeart/2005/8/layout/hierarchy1"/>
    <dgm:cxn modelId="{D1B469CD-53AA-4642-B5C9-1C2FD156EA84}" type="presParOf" srcId="{ADDCF706-4A83-405D-A53C-54292FBB5155}" destId="{715678C4-79C6-41EF-B36E-6B3341C4CE4E}" srcOrd="0" destOrd="0" presId="urn:microsoft.com/office/officeart/2005/8/layout/hierarchy1"/>
    <dgm:cxn modelId="{F341FA3E-8034-484D-B78E-98D8A92FEF19}" type="presParOf" srcId="{715678C4-79C6-41EF-B36E-6B3341C4CE4E}" destId="{CC303D65-7834-4250-BDA9-90DC0709C0EC}" srcOrd="0" destOrd="0" presId="urn:microsoft.com/office/officeart/2005/8/layout/hierarchy1"/>
    <dgm:cxn modelId="{17EB5F34-8D76-42C0-A081-F95578266D2D}" type="presParOf" srcId="{715678C4-79C6-41EF-B36E-6B3341C4CE4E}" destId="{0ADA82E1-E6E2-4472-A05B-83B3B6693EEA}" srcOrd="1" destOrd="0" presId="urn:microsoft.com/office/officeart/2005/8/layout/hierarchy1"/>
    <dgm:cxn modelId="{51EDD1AE-B5DD-47D0-AA71-E438C8E717AC}" type="presParOf" srcId="{ADDCF706-4A83-405D-A53C-54292FBB5155}" destId="{D83BF581-A224-4D5A-A605-53CF939A5714}" srcOrd="1" destOrd="0" presId="urn:microsoft.com/office/officeart/2005/8/layout/hierarchy1"/>
    <dgm:cxn modelId="{37303A0C-F4CE-4957-B85A-EA34786B000F}" type="presParOf" srcId="{66385308-3912-40D0-B1A6-B88E674A8483}" destId="{BD2BF095-8DAD-4B0F-ACE2-28EADB002677}" srcOrd="2" destOrd="0" presId="urn:microsoft.com/office/officeart/2005/8/layout/hierarchy1"/>
    <dgm:cxn modelId="{8294B96F-9D1B-49BA-8B53-C0D0CC192B00}" type="presParOf" srcId="{66385308-3912-40D0-B1A6-B88E674A8483}" destId="{04242820-9BE1-4288-81E4-C28B2F6D93E5}" srcOrd="3" destOrd="0" presId="urn:microsoft.com/office/officeart/2005/8/layout/hierarchy1"/>
    <dgm:cxn modelId="{1E8D6327-38C0-4223-B178-DC5ADC705630}" type="presParOf" srcId="{04242820-9BE1-4288-81E4-C28B2F6D93E5}" destId="{8C59095D-4C4F-4D2C-A108-E66C7A76E716}" srcOrd="0" destOrd="0" presId="urn:microsoft.com/office/officeart/2005/8/layout/hierarchy1"/>
    <dgm:cxn modelId="{780B07ED-1CE8-4B05-B478-ED4D89F6210C}" type="presParOf" srcId="{8C59095D-4C4F-4D2C-A108-E66C7A76E716}" destId="{73CDC510-A1E4-4D71-95CF-FB212BDAC005}" srcOrd="0" destOrd="0" presId="urn:microsoft.com/office/officeart/2005/8/layout/hierarchy1"/>
    <dgm:cxn modelId="{142318AF-4056-4906-B30A-5E4EBE642BB9}" type="presParOf" srcId="{8C59095D-4C4F-4D2C-A108-E66C7A76E716}" destId="{466553E5-6F44-4635-9000-8FA907FCBB4A}" srcOrd="1" destOrd="0" presId="urn:microsoft.com/office/officeart/2005/8/layout/hierarchy1"/>
    <dgm:cxn modelId="{CE938286-E928-4AB3-807E-51309741AB43}" type="presParOf" srcId="{04242820-9BE1-4288-81E4-C28B2F6D93E5}" destId="{72004A3D-5F6E-4841-8E1F-AC5CC36D570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5D1B66-BAC0-4AB0-8B9F-618B14871D33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5514EB1A-FB42-4D2A-94D3-789996E66821}">
      <dgm:prSet phldrT="[Текст]"/>
      <dgm:spPr>
        <a:solidFill>
          <a:srgbClr val="00FF00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b="1" i="1" dirty="0" smtClean="0">
              <a:solidFill>
                <a:srgbClr val="FF0000"/>
              </a:solidFill>
            </a:rPr>
            <a:t>Производитель</a:t>
          </a:r>
          <a:endParaRPr lang="ru-RU" b="1" i="1" dirty="0">
            <a:solidFill>
              <a:srgbClr val="FF0000"/>
            </a:solidFill>
          </a:endParaRPr>
        </a:p>
      </dgm:t>
    </dgm:pt>
    <dgm:pt modelId="{7661E68F-53B5-4F38-9D45-D894213E6EF3}" type="parTrans" cxnId="{F0D0CFDE-D319-4D07-A2BA-B3ADC83E3248}">
      <dgm:prSet/>
      <dgm:spPr/>
      <dgm:t>
        <a:bodyPr/>
        <a:lstStyle/>
        <a:p>
          <a:endParaRPr lang="ru-RU"/>
        </a:p>
      </dgm:t>
    </dgm:pt>
    <dgm:pt modelId="{0814A737-4AF1-481F-98B4-4797EF6FF05F}" type="sibTrans" cxnId="{F0D0CFDE-D319-4D07-A2BA-B3ADC83E3248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36ED3975-67DF-474B-9770-7D46258BB92B}">
      <dgm:prSet phldrT="[Текст]"/>
      <dgm:spPr>
        <a:solidFill>
          <a:srgbClr val="00FF00"/>
        </a:solidFill>
        <a:ln>
          <a:solidFill>
            <a:srgbClr val="FF0000"/>
          </a:solidFill>
        </a:ln>
      </dgm:spPr>
      <dgm:t>
        <a:bodyPr/>
        <a:lstStyle/>
        <a:p>
          <a:endParaRPr lang="ru-RU" b="1" i="1" dirty="0">
            <a:solidFill>
              <a:srgbClr val="FF0000"/>
            </a:solidFill>
            <a:latin typeface="Georgia" pitchFamily="18" charset="0"/>
          </a:endParaRPr>
        </a:p>
      </dgm:t>
    </dgm:pt>
    <dgm:pt modelId="{61E23328-056A-4731-BFCA-2B1A0E791AE5}" type="parTrans" cxnId="{C44C5144-B168-46E2-9250-E6806B90B91D}">
      <dgm:prSet/>
      <dgm:spPr/>
      <dgm:t>
        <a:bodyPr/>
        <a:lstStyle/>
        <a:p>
          <a:endParaRPr lang="ru-RU"/>
        </a:p>
      </dgm:t>
    </dgm:pt>
    <dgm:pt modelId="{B6C1979F-3283-4BE1-B436-273F011E3A8A}" type="sibTrans" cxnId="{C44C5144-B168-46E2-9250-E6806B90B91D}">
      <dgm:prSet/>
      <dgm:spPr/>
      <dgm:t>
        <a:bodyPr/>
        <a:lstStyle/>
        <a:p>
          <a:endParaRPr lang="ru-RU"/>
        </a:p>
      </dgm:t>
    </dgm:pt>
    <dgm:pt modelId="{DE9B2BB7-BEBB-4555-AA9F-BB55594D299F}" type="pres">
      <dgm:prSet presAssocID="{7D5D1B66-BAC0-4AB0-8B9F-618B14871D33}" presName="linearFlow" presStyleCnt="0">
        <dgm:presLayoutVars>
          <dgm:resizeHandles val="exact"/>
        </dgm:presLayoutVars>
      </dgm:prSet>
      <dgm:spPr/>
    </dgm:pt>
    <dgm:pt modelId="{053C682B-646E-47F8-B98E-E4EA87A9D7A7}" type="pres">
      <dgm:prSet presAssocID="{5514EB1A-FB42-4D2A-94D3-789996E6682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C69BD8-5CFA-488F-A08F-3E7C8587AFE3}" type="pres">
      <dgm:prSet presAssocID="{0814A737-4AF1-481F-98B4-4797EF6FF05F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24FE964-FEAE-4DCB-BD32-49E250F933C3}" type="pres">
      <dgm:prSet presAssocID="{0814A737-4AF1-481F-98B4-4797EF6FF05F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3D38BA77-4DC7-4383-8B78-4AFDE6EABD63}" type="pres">
      <dgm:prSet presAssocID="{36ED3975-67DF-474B-9770-7D46258BB92B}" presName="node" presStyleLbl="node1" presStyleIdx="1" presStyleCnt="2" custLinFactNeighborX="-7273" custLinFactNeighborY="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4C5144-B168-46E2-9250-E6806B90B91D}" srcId="{7D5D1B66-BAC0-4AB0-8B9F-618B14871D33}" destId="{36ED3975-67DF-474B-9770-7D46258BB92B}" srcOrd="1" destOrd="0" parTransId="{61E23328-056A-4731-BFCA-2B1A0E791AE5}" sibTransId="{B6C1979F-3283-4BE1-B436-273F011E3A8A}"/>
    <dgm:cxn modelId="{112D2922-C5E6-4AC1-8F93-34E810FA36BB}" type="presOf" srcId="{0814A737-4AF1-481F-98B4-4797EF6FF05F}" destId="{94C69BD8-5CFA-488F-A08F-3E7C8587AFE3}" srcOrd="0" destOrd="0" presId="urn:microsoft.com/office/officeart/2005/8/layout/process2"/>
    <dgm:cxn modelId="{BB725D49-9431-4B5C-9C17-CDEF94FDE75C}" type="presOf" srcId="{5514EB1A-FB42-4D2A-94D3-789996E66821}" destId="{053C682B-646E-47F8-B98E-E4EA87A9D7A7}" srcOrd="0" destOrd="0" presId="urn:microsoft.com/office/officeart/2005/8/layout/process2"/>
    <dgm:cxn modelId="{16A7A838-189F-411C-A70A-E83AD80F62ED}" type="presOf" srcId="{7D5D1B66-BAC0-4AB0-8B9F-618B14871D33}" destId="{DE9B2BB7-BEBB-4555-AA9F-BB55594D299F}" srcOrd="0" destOrd="0" presId="urn:microsoft.com/office/officeart/2005/8/layout/process2"/>
    <dgm:cxn modelId="{95B744D3-54FC-4445-B60C-99B787E2B695}" type="presOf" srcId="{0814A737-4AF1-481F-98B4-4797EF6FF05F}" destId="{924FE964-FEAE-4DCB-BD32-49E250F933C3}" srcOrd="1" destOrd="0" presId="urn:microsoft.com/office/officeart/2005/8/layout/process2"/>
    <dgm:cxn modelId="{721A6213-8530-4569-A767-A95EAF76C9EF}" type="presOf" srcId="{36ED3975-67DF-474B-9770-7D46258BB92B}" destId="{3D38BA77-4DC7-4383-8B78-4AFDE6EABD63}" srcOrd="0" destOrd="0" presId="urn:microsoft.com/office/officeart/2005/8/layout/process2"/>
    <dgm:cxn modelId="{F0D0CFDE-D319-4D07-A2BA-B3ADC83E3248}" srcId="{7D5D1B66-BAC0-4AB0-8B9F-618B14871D33}" destId="{5514EB1A-FB42-4D2A-94D3-789996E66821}" srcOrd="0" destOrd="0" parTransId="{7661E68F-53B5-4F38-9D45-D894213E6EF3}" sibTransId="{0814A737-4AF1-481F-98B4-4797EF6FF05F}"/>
    <dgm:cxn modelId="{4C4F52BB-ED56-465C-A593-4249F24B0643}" type="presParOf" srcId="{DE9B2BB7-BEBB-4555-AA9F-BB55594D299F}" destId="{053C682B-646E-47F8-B98E-E4EA87A9D7A7}" srcOrd="0" destOrd="0" presId="urn:microsoft.com/office/officeart/2005/8/layout/process2"/>
    <dgm:cxn modelId="{FD81F183-6968-4EEF-B352-0FCB7342063C}" type="presParOf" srcId="{DE9B2BB7-BEBB-4555-AA9F-BB55594D299F}" destId="{94C69BD8-5CFA-488F-A08F-3E7C8587AFE3}" srcOrd="1" destOrd="0" presId="urn:microsoft.com/office/officeart/2005/8/layout/process2"/>
    <dgm:cxn modelId="{7B2979EF-E684-47E7-A825-B8DD1BC780CC}" type="presParOf" srcId="{94C69BD8-5CFA-488F-A08F-3E7C8587AFE3}" destId="{924FE964-FEAE-4DCB-BD32-49E250F933C3}" srcOrd="0" destOrd="0" presId="urn:microsoft.com/office/officeart/2005/8/layout/process2"/>
    <dgm:cxn modelId="{57B25A1B-BFA6-49AD-B61C-BCD50F37D6E6}" type="presParOf" srcId="{DE9B2BB7-BEBB-4555-AA9F-BB55594D299F}" destId="{3D38BA77-4DC7-4383-8B78-4AFDE6EABD63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D4B537-A234-439C-A406-F1A60FCCE19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4D312CB2-B12F-419D-A978-BB79911AB122}">
      <dgm:prSet phldrT="[Текст]"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i="1" dirty="0" smtClean="0">
              <a:solidFill>
                <a:srgbClr val="FFC000"/>
              </a:solidFill>
            </a:rPr>
            <a:t>Потребитель</a:t>
          </a:r>
          <a:endParaRPr lang="ru-RU" b="1" i="1" dirty="0">
            <a:solidFill>
              <a:srgbClr val="FFC000"/>
            </a:solidFill>
          </a:endParaRPr>
        </a:p>
      </dgm:t>
    </dgm:pt>
    <dgm:pt modelId="{B3D3F2D4-59D8-4BAC-8148-1C24D146F9D6}" type="parTrans" cxnId="{BB30F6B2-F416-4686-8E1F-D49C8DC31696}">
      <dgm:prSet/>
      <dgm:spPr/>
      <dgm:t>
        <a:bodyPr/>
        <a:lstStyle/>
        <a:p>
          <a:endParaRPr lang="ru-RU"/>
        </a:p>
      </dgm:t>
    </dgm:pt>
    <dgm:pt modelId="{9A6D44C5-2269-46E4-A1C3-1C69AD3BDD2E}" type="sibTrans" cxnId="{BB30F6B2-F416-4686-8E1F-D49C8DC31696}">
      <dgm:prSet/>
      <dgm:spPr>
        <a:solidFill>
          <a:srgbClr val="FFD72D"/>
        </a:solidFill>
        <a:ln>
          <a:solidFill>
            <a:srgbClr val="FFD72D"/>
          </a:solidFill>
        </a:ln>
      </dgm:spPr>
      <dgm:t>
        <a:bodyPr/>
        <a:lstStyle/>
        <a:p>
          <a:endParaRPr lang="ru-RU"/>
        </a:p>
      </dgm:t>
    </dgm:pt>
    <dgm:pt modelId="{750A38C3-ABAC-484B-A550-57379FB8D354}">
      <dgm:prSet phldrT="[Текст]" custT="1"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endParaRPr lang="ru-RU" sz="2800" b="1" i="1" dirty="0">
            <a:solidFill>
              <a:srgbClr val="FFC000"/>
            </a:solidFill>
            <a:latin typeface="Georgia" pitchFamily="18" charset="0"/>
          </a:endParaRPr>
        </a:p>
      </dgm:t>
    </dgm:pt>
    <dgm:pt modelId="{B021B36B-6A58-4878-9D3E-D613AE1224DD}" type="parTrans" cxnId="{C04CBFD3-9939-4513-9B2B-05A52CF20320}">
      <dgm:prSet/>
      <dgm:spPr/>
      <dgm:t>
        <a:bodyPr/>
        <a:lstStyle/>
        <a:p>
          <a:endParaRPr lang="ru-RU"/>
        </a:p>
      </dgm:t>
    </dgm:pt>
    <dgm:pt modelId="{EC09EF0F-C708-4C75-9BB0-CFBAD3A45C09}" type="sibTrans" cxnId="{C04CBFD3-9939-4513-9B2B-05A52CF20320}">
      <dgm:prSet/>
      <dgm:spPr/>
      <dgm:t>
        <a:bodyPr/>
        <a:lstStyle/>
        <a:p>
          <a:endParaRPr lang="ru-RU"/>
        </a:p>
      </dgm:t>
    </dgm:pt>
    <dgm:pt modelId="{D9CEAA7F-6CB6-4345-B10B-C6FD26D39541}" type="pres">
      <dgm:prSet presAssocID="{DED4B537-A234-439C-A406-F1A60FCCE196}" presName="linearFlow" presStyleCnt="0">
        <dgm:presLayoutVars>
          <dgm:resizeHandles val="exact"/>
        </dgm:presLayoutVars>
      </dgm:prSet>
      <dgm:spPr/>
    </dgm:pt>
    <dgm:pt modelId="{E5E63B2E-936D-4772-82B0-8E2CA41D9C7F}" type="pres">
      <dgm:prSet presAssocID="{4D312CB2-B12F-419D-A978-BB79911AB12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C1EC56-C95B-4A8C-A6F7-EC16EC55DF46}" type="pres">
      <dgm:prSet presAssocID="{9A6D44C5-2269-46E4-A1C3-1C69AD3BDD2E}" presName="sibTrans" presStyleLbl="sibTrans2D1" presStyleIdx="0" presStyleCnt="1"/>
      <dgm:spPr/>
      <dgm:t>
        <a:bodyPr/>
        <a:lstStyle/>
        <a:p>
          <a:endParaRPr lang="ru-RU"/>
        </a:p>
      </dgm:t>
    </dgm:pt>
    <dgm:pt modelId="{813CBD1B-6ABE-4706-8CDB-57A9B5938CB3}" type="pres">
      <dgm:prSet presAssocID="{9A6D44C5-2269-46E4-A1C3-1C69AD3BDD2E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DA99AC8B-059D-4782-98D4-AA1C5ED92982}" type="pres">
      <dgm:prSet presAssocID="{750A38C3-ABAC-484B-A550-57379FB8D35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30F6B2-F416-4686-8E1F-D49C8DC31696}" srcId="{DED4B537-A234-439C-A406-F1A60FCCE196}" destId="{4D312CB2-B12F-419D-A978-BB79911AB122}" srcOrd="0" destOrd="0" parTransId="{B3D3F2D4-59D8-4BAC-8148-1C24D146F9D6}" sibTransId="{9A6D44C5-2269-46E4-A1C3-1C69AD3BDD2E}"/>
    <dgm:cxn modelId="{A78D939C-4243-4FB3-910C-1D9E998455B4}" type="presOf" srcId="{750A38C3-ABAC-484B-A550-57379FB8D354}" destId="{DA99AC8B-059D-4782-98D4-AA1C5ED92982}" srcOrd="0" destOrd="0" presId="urn:microsoft.com/office/officeart/2005/8/layout/process2"/>
    <dgm:cxn modelId="{C0198457-12A3-4B06-9394-2C89ED4649E4}" type="presOf" srcId="{9A6D44C5-2269-46E4-A1C3-1C69AD3BDD2E}" destId="{51C1EC56-C95B-4A8C-A6F7-EC16EC55DF46}" srcOrd="0" destOrd="0" presId="urn:microsoft.com/office/officeart/2005/8/layout/process2"/>
    <dgm:cxn modelId="{C04CBFD3-9939-4513-9B2B-05A52CF20320}" srcId="{DED4B537-A234-439C-A406-F1A60FCCE196}" destId="{750A38C3-ABAC-484B-A550-57379FB8D354}" srcOrd="1" destOrd="0" parTransId="{B021B36B-6A58-4878-9D3E-D613AE1224DD}" sibTransId="{EC09EF0F-C708-4C75-9BB0-CFBAD3A45C09}"/>
    <dgm:cxn modelId="{A41B9B4D-1761-486B-B58A-162FCC2E2E59}" type="presOf" srcId="{4D312CB2-B12F-419D-A978-BB79911AB122}" destId="{E5E63B2E-936D-4772-82B0-8E2CA41D9C7F}" srcOrd="0" destOrd="0" presId="urn:microsoft.com/office/officeart/2005/8/layout/process2"/>
    <dgm:cxn modelId="{0349ED57-5076-4BEA-9DC5-0621C67EF088}" type="presOf" srcId="{9A6D44C5-2269-46E4-A1C3-1C69AD3BDD2E}" destId="{813CBD1B-6ABE-4706-8CDB-57A9B5938CB3}" srcOrd="1" destOrd="0" presId="urn:microsoft.com/office/officeart/2005/8/layout/process2"/>
    <dgm:cxn modelId="{542588B7-C80B-4878-9D68-8A67A8816CA0}" type="presOf" srcId="{DED4B537-A234-439C-A406-F1A60FCCE196}" destId="{D9CEAA7F-6CB6-4345-B10B-C6FD26D39541}" srcOrd="0" destOrd="0" presId="urn:microsoft.com/office/officeart/2005/8/layout/process2"/>
    <dgm:cxn modelId="{D0BCC174-F0D8-44E4-ABFE-99789ED91698}" type="presParOf" srcId="{D9CEAA7F-6CB6-4345-B10B-C6FD26D39541}" destId="{E5E63B2E-936D-4772-82B0-8E2CA41D9C7F}" srcOrd="0" destOrd="0" presId="urn:microsoft.com/office/officeart/2005/8/layout/process2"/>
    <dgm:cxn modelId="{C491B626-80A4-4506-8B4B-2BEB0E70415F}" type="presParOf" srcId="{D9CEAA7F-6CB6-4345-B10B-C6FD26D39541}" destId="{51C1EC56-C95B-4A8C-A6F7-EC16EC55DF46}" srcOrd="1" destOrd="0" presId="urn:microsoft.com/office/officeart/2005/8/layout/process2"/>
    <dgm:cxn modelId="{7AEA2A3D-8483-4E19-8B9E-B18ACEBB2E0D}" type="presParOf" srcId="{51C1EC56-C95B-4A8C-A6F7-EC16EC55DF46}" destId="{813CBD1B-6ABE-4706-8CDB-57A9B5938CB3}" srcOrd="0" destOrd="0" presId="urn:microsoft.com/office/officeart/2005/8/layout/process2"/>
    <dgm:cxn modelId="{4072A7AD-2E9C-496C-BDB9-B809D33C8C32}" type="presParOf" srcId="{D9CEAA7F-6CB6-4345-B10B-C6FD26D39541}" destId="{DA99AC8B-059D-4782-98D4-AA1C5ED92982}" srcOrd="2" destOrd="0" presId="urn:microsoft.com/office/officeart/2005/8/layout/process2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A6C72A-F9FA-42BC-89F6-77F7C819F2B3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71C40159-A490-43A2-910F-4AEE72F2A224}">
      <dgm:prSet phldrT="[Текст]"/>
      <dgm:spPr>
        <a:solidFill>
          <a:srgbClr val="FFC000">
            <a:alpha val="90000"/>
          </a:srgb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b="1" i="1" dirty="0" smtClean="0">
              <a:solidFill>
                <a:srgbClr val="FF0000"/>
              </a:solidFill>
            </a:rPr>
            <a:t>Создаются экономические продукты</a:t>
          </a:r>
        </a:p>
        <a:p>
          <a:r>
            <a:rPr lang="ru-RU" b="1" dirty="0" smtClean="0"/>
            <a:t>–  изделие, товар, услуга, удовлетворяющая ту или иную потребность человека.</a:t>
          </a:r>
          <a:endParaRPr lang="ru-RU" b="1" i="1" dirty="0">
            <a:solidFill>
              <a:srgbClr val="FF0000"/>
            </a:solidFill>
          </a:endParaRPr>
        </a:p>
      </dgm:t>
    </dgm:pt>
    <dgm:pt modelId="{2198CDFD-35A8-47BB-B988-13CAFCB4183E}" type="parTrans" cxnId="{32FF7B10-1994-462F-A1FB-1EE6EB2BFAD2}">
      <dgm:prSet/>
      <dgm:spPr/>
      <dgm:t>
        <a:bodyPr/>
        <a:lstStyle/>
        <a:p>
          <a:endParaRPr lang="ru-RU"/>
        </a:p>
      </dgm:t>
    </dgm:pt>
    <dgm:pt modelId="{C713257B-8F45-436E-8E73-F48C07412FEA}" type="sibTrans" cxnId="{32FF7B10-1994-462F-A1FB-1EE6EB2BFAD2}">
      <dgm:prSet/>
      <dgm:spPr/>
      <dgm:t>
        <a:bodyPr/>
        <a:lstStyle/>
        <a:p>
          <a:endParaRPr lang="ru-RU"/>
        </a:p>
      </dgm:t>
    </dgm:pt>
    <dgm:pt modelId="{AD2FF00F-58B5-4F49-8AAC-38A386998542}">
      <dgm:prSet phldrT="[Текст]"/>
      <dgm:spPr>
        <a:solidFill>
          <a:srgbClr val="00FF00">
            <a:alpha val="90000"/>
          </a:srgb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b="1" i="1" dirty="0" smtClean="0">
              <a:solidFill>
                <a:schemeClr val="bg1"/>
              </a:solidFill>
            </a:rPr>
            <a:t>Натуральное</a:t>
          </a:r>
        </a:p>
        <a:p>
          <a:r>
            <a:rPr lang="ru-RU" b="1" i="1" dirty="0" smtClean="0">
              <a:solidFill>
                <a:schemeClr val="bg1"/>
              </a:solidFill>
            </a:rPr>
            <a:t>хозяйство</a:t>
          </a:r>
          <a:endParaRPr lang="ru-RU" b="1" i="1" dirty="0">
            <a:solidFill>
              <a:schemeClr val="bg1"/>
            </a:solidFill>
          </a:endParaRPr>
        </a:p>
      </dgm:t>
    </dgm:pt>
    <dgm:pt modelId="{B452CE64-3FCE-47A1-B81F-00A2FB8E9F25}" type="parTrans" cxnId="{ED7818CD-CD9F-4DAF-A159-2D649E639ED9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3E175943-D742-4C73-900F-FA7F0AB3F56F}" type="sibTrans" cxnId="{ED7818CD-CD9F-4DAF-A159-2D649E639ED9}">
      <dgm:prSet/>
      <dgm:spPr/>
      <dgm:t>
        <a:bodyPr/>
        <a:lstStyle/>
        <a:p>
          <a:endParaRPr lang="ru-RU"/>
        </a:p>
      </dgm:t>
    </dgm:pt>
    <dgm:pt modelId="{B57F0258-EA65-4FE5-9548-109CA27D3132}">
      <dgm:prSet phldrT="[Текст]"/>
      <dgm:spPr>
        <a:solidFill>
          <a:srgbClr val="00FF00">
            <a:alpha val="90000"/>
          </a:srgb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b="1" i="1" dirty="0" smtClean="0">
              <a:solidFill>
                <a:schemeClr val="bg1"/>
              </a:solidFill>
            </a:rPr>
            <a:t>Товарное</a:t>
          </a:r>
        </a:p>
        <a:p>
          <a:r>
            <a:rPr lang="ru-RU" b="1" i="1" dirty="0" smtClean="0">
              <a:solidFill>
                <a:schemeClr val="bg1"/>
              </a:solidFill>
            </a:rPr>
            <a:t>хозяйство</a:t>
          </a:r>
          <a:endParaRPr lang="ru-RU" b="1" i="1" dirty="0">
            <a:solidFill>
              <a:schemeClr val="bg1"/>
            </a:solidFill>
          </a:endParaRPr>
        </a:p>
      </dgm:t>
    </dgm:pt>
    <dgm:pt modelId="{8E443A02-28E0-4C92-983C-A6C79443B26D}" type="parTrans" cxnId="{15BE91CE-517F-434A-A20A-B6570B750403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B86F6ED4-5962-4A49-B460-00E6941B6F4A}" type="sibTrans" cxnId="{15BE91CE-517F-434A-A20A-B6570B750403}">
      <dgm:prSet/>
      <dgm:spPr/>
      <dgm:t>
        <a:bodyPr/>
        <a:lstStyle/>
        <a:p>
          <a:endParaRPr lang="ru-RU"/>
        </a:p>
      </dgm:t>
    </dgm:pt>
    <dgm:pt modelId="{57178CE9-A72E-4080-946F-08057840E21B}" type="pres">
      <dgm:prSet presAssocID="{7FA6C72A-F9FA-42BC-89F6-77F7C819F2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CE51935-1CE3-4C31-944B-EDF2F255D467}" type="pres">
      <dgm:prSet presAssocID="{71C40159-A490-43A2-910F-4AEE72F2A224}" presName="hierRoot1" presStyleCnt="0"/>
      <dgm:spPr/>
    </dgm:pt>
    <dgm:pt modelId="{08860D8E-74A4-4416-983A-A4C70B68DEA1}" type="pres">
      <dgm:prSet presAssocID="{71C40159-A490-43A2-910F-4AEE72F2A224}" presName="composite" presStyleCnt="0"/>
      <dgm:spPr/>
    </dgm:pt>
    <dgm:pt modelId="{E0EEEEDC-8DD4-4EC2-8325-EDA767B6B262}" type="pres">
      <dgm:prSet presAssocID="{71C40159-A490-43A2-910F-4AEE72F2A224}" presName="background" presStyleLbl="node0" presStyleIdx="0" presStyleCnt="1"/>
      <dgm:spPr/>
    </dgm:pt>
    <dgm:pt modelId="{0F4C19ED-4E8A-4DB6-A89F-4F824F346165}" type="pres">
      <dgm:prSet presAssocID="{71C40159-A490-43A2-910F-4AEE72F2A22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2284AE-F3C5-4256-8A04-22BEC9A1419B}" type="pres">
      <dgm:prSet presAssocID="{71C40159-A490-43A2-910F-4AEE72F2A224}" presName="hierChild2" presStyleCnt="0"/>
      <dgm:spPr/>
    </dgm:pt>
    <dgm:pt modelId="{2990AF17-1C41-49CC-A2B8-652F3364D40A}" type="pres">
      <dgm:prSet presAssocID="{B452CE64-3FCE-47A1-B81F-00A2FB8E9F2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1784094A-E4B8-41E2-A77A-F53EEBC998F8}" type="pres">
      <dgm:prSet presAssocID="{AD2FF00F-58B5-4F49-8AAC-38A386998542}" presName="hierRoot2" presStyleCnt="0"/>
      <dgm:spPr/>
    </dgm:pt>
    <dgm:pt modelId="{C9B28BC7-D2F4-4212-BB0D-F8036B0927E2}" type="pres">
      <dgm:prSet presAssocID="{AD2FF00F-58B5-4F49-8AAC-38A386998542}" presName="composite2" presStyleCnt="0"/>
      <dgm:spPr/>
    </dgm:pt>
    <dgm:pt modelId="{AA00B7FC-2ED4-4EE5-A843-6A04894863AE}" type="pres">
      <dgm:prSet presAssocID="{AD2FF00F-58B5-4F49-8AAC-38A386998542}" presName="background2" presStyleLbl="node2" presStyleIdx="0" presStyleCnt="2"/>
      <dgm:spPr/>
    </dgm:pt>
    <dgm:pt modelId="{6F864969-5380-4D50-B5BD-1572182FB1E5}" type="pres">
      <dgm:prSet presAssocID="{AD2FF00F-58B5-4F49-8AAC-38A386998542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A3DBEE-BA68-4B24-92F3-46BC5F6B9822}" type="pres">
      <dgm:prSet presAssocID="{AD2FF00F-58B5-4F49-8AAC-38A386998542}" presName="hierChild3" presStyleCnt="0"/>
      <dgm:spPr/>
    </dgm:pt>
    <dgm:pt modelId="{EC241929-0FA5-492E-973F-8A3BDF0B440B}" type="pres">
      <dgm:prSet presAssocID="{8E443A02-28E0-4C92-983C-A6C79443B26D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CF0D4BD-753A-4DF5-90A7-C71152667540}" type="pres">
      <dgm:prSet presAssocID="{B57F0258-EA65-4FE5-9548-109CA27D3132}" presName="hierRoot2" presStyleCnt="0"/>
      <dgm:spPr/>
    </dgm:pt>
    <dgm:pt modelId="{5A994787-967E-4876-8347-B12458180F38}" type="pres">
      <dgm:prSet presAssocID="{B57F0258-EA65-4FE5-9548-109CA27D3132}" presName="composite2" presStyleCnt="0"/>
      <dgm:spPr/>
    </dgm:pt>
    <dgm:pt modelId="{88364C71-DC08-4DB4-8883-081FE6FC605D}" type="pres">
      <dgm:prSet presAssocID="{B57F0258-EA65-4FE5-9548-109CA27D3132}" presName="background2" presStyleLbl="node2" presStyleIdx="1" presStyleCnt="2"/>
      <dgm:spPr/>
    </dgm:pt>
    <dgm:pt modelId="{A51E95A2-4127-40CF-A699-362C0414ED51}" type="pres">
      <dgm:prSet presAssocID="{B57F0258-EA65-4FE5-9548-109CA27D313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1AB4DF-C03C-43DE-9F09-C30EA73178C8}" type="pres">
      <dgm:prSet presAssocID="{B57F0258-EA65-4FE5-9548-109CA27D3132}" presName="hierChild3" presStyleCnt="0"/>
      <dgm:spPr/>
    </dgm:pt>
  </dgm:ptLst>
  <dgm:cxnLst>
    <dgm:cxn modelId="{FDC251B2-4537-4E60-859E-AD750A6EB19B}" type="presOf" srcId="{7FA6C72A-F9FA-42BC-89F6-77F7C819F2B3}" destId="{57178CE9-A72E-4080-946F-08057840E21B}" srcOrd="0" destOrd="0" presId="urn:microsoft.com/office/officeart/2005/8/layout/hierarchy1"/>
    <dgm:cxn modelId="{15BE91CE-517F-434A-A20A-B6570B750403}" srcId="{71C40159-A490-43A2-910F-4AEE72F2A224}" destId="{B57F0258-EA65-4FE5-9548-109CA27D3132}" srcOrd="1" destOrd="0" parTransId="{8E443A02-28E0-4C92-983C-A6C79443B26D}" sibTransId="{B86F6ED4-5962-4A49-B460-00E6941B6F4A}"/>
    <dgm:cxn modelId="{ED7818CD-CD9F-4DAF-A159-2D649E639ED9}" srcId="{71C40159-A490-43A2-910F-4AEE72F2A224}" destId="{AD2FF00F-58B5-4F49-8AAC-38A386998542}" srcOrd="0" destOrd="0" parTransId="{B452CE64-3FCE-47A1-B81F-00A2FB8E9F25}" sibTransId="{3E175943-D742-4C73-900F-FA7F0AB3F56F}"/>
    <dgm:cxn modelId="{C387F008-7DA7-467A-B17C-3B4DCE65376E}" type="presOf" srcId="{B452CE64-3FCE-47A1-B81F-00A2FB8E9F25}" destId="{2990AF17-1C41-49CC-A2B8-652F3364D40A}" srcOrd="0" destOrd="0" presId="urn:microsoft.com/office/officeart/2005/8/layout/hierarchy1"/>
    <dgm:cxn modelId="{D46BFDA0-0A35-4C91-8760-A3B820C0617F}" type="presOf" srcId="{8E443A02-28E0-4C92-983C-A6C79443B26D}" destId="{EC241929-0FA5-492E-973F-8A3BDF0B440B}" srcOrd="0" destOrd="0" presId="urn:microsoft.com/office/officeart/2005/8/layout/hierarchy1"/>
    <dgm:cxn modelId="{59AF9F06-7F15-4B28-8F1B-82BAB30AF8D7}" type="presOf" srcId="{B57F0258-EA65-4FE5-9548-109CA27D3132}" destId="{A51E95A2-4127-40CF-A699-362C0414ED51}" srcOrd="0" destOrd="0" presId="urn:microsoft.com/office/officeart/2005/8/layout/hierarchy1"/>
    <dgm:cxn modelId="{385D8FCB-3B38-417D-A3F7-E3227CB58DF7}" type="presOf" srcId="{71C40159-A490-43A2-910F-4AEE72F2A224}" destId="{0F4C19ED-4E8A-4DB6-A89F-4F824F346165}" srcOrd="0" destOrd="0" presId="urn:microsoft.com/office/officeart/2005/8/layout/hierarchy1"/>
    <dgm:cxn modelId="{E1FA4B50-2414-40E7-B1A0-A8664F23808D}" type="presOf" srcId="{AD2FF00F-58B5-4F49-8AAC-38A386998542}" destId="{6F864969-5380-4D50-B5BD-1572182FB1E5}" srcOrd="0" destOrd="0" presId="urn:microsoft.com/office/officeart/2005/8/layout/hierarchy1"/>
    <dgm:cxn modelId="{32FF7B10-1994-462F-A1FB-1EE6EB2BFAD2}" srcId="{7FA6C72A-F9FA-42BC-89F6-77F7C819F2B3}" destId="{71C40159-A490-43A2-910F-4AEE72F2A224}" srcOrd="0" destOrd="0" parTransId="{2198CDFD-35A8-47BB-B988-13CAFCB4183E}" sibTransId="{C713257B-8F45-436E-8E73-F48C07412FEA}"/>
    <dgm:cxn modelId="{BEB605F0-D8AF-42EA-9E38-67F452DC17A1}" type="presParOf" srcId="{57178CE9-A72E-4080-946F-08057840E21B}" destId="{4CE51935-1CE3-4C31-944B-EDF2F255D467}" srcOrd="0" destOrd="0" presId="urn:microsoft.com/office/officeart/2005/8/layout/hierarchy1"/>
    <dgm:cxn modelId="{365B878B-E8F6-4F85-82CD-4A49DCD57466}" type="presParOf" srcId="{4CE51935-1CE3-4C31-944B-EDF2F255D467}" destId="{08860D8E-74A4-4416-983A-A4C70B68DEA1}" srcOrd="0" destOrd="0" presId="urn:microsoft.com/office/officeart/2005/8/layout/hierarchy1"/>
    <dgm:cxn modelId="{AC29CA76-03A2-434F-8569-26758FDFB652}" type="presParOf" srcId="{08860D8E-74A4-4416-983A-A4C70B68DEA1}" destId="{E0EEEEDC-8DD4-4EC2-8325-EDA767B6B262}" srcOrd="0" destOrd="0" presId="urn:microsoft.com/office/officeart/2005/8/layout/hierarchy1"/>
    <dgm:cxn modelId="{E3C3C231-2005-4B28-A6CC-1EE2006507D2}" type="presParOf" srcId="{08860D8E-74A4-4416-983A-A4C70B68DEA1}" destId="{0F4C19ED-4E8A-4DB6-A89F-4F824F346165}" srcOrd="1" destOrd="0" presId="urn:microsoft.com/office/officeart/2005/8/layout/hierarchy1"/>
    <dgm:cxn modelId="{47B6DA4D-2E83-4292-873A-EE2F0ABEA00B}" type="presParOf" srcId="{4CE51935-1CE3-4C31-944B-EDF2F255D467}" destId="{2A2284AE-F3C5-4256-8A04-22BEC9A1419B}" srcOrd="1" destOrd="0" presId="urn:microsoft.com/office/officeart/2005/8/layout/hierarchy1"/>
    <dgm:cxn modelId="{CCC98BBA-65A4-48BE-97B3-0EB987468C7F}" type="presParOf" srcId="{2A2284AE-F3C5-4256-8A04-22BEC9A1419B}" destId="{2990AF17-1C41-49CC-A2B8-652F3364D40A}" srcOrd="0" destOrd="0" presId="urn:microsoft.com/office/officeart/2005/8/layout/hierarchy1"/>
    <dgm:cxn modelId="{C14A21F1-46EB-4A9A-AE6C-33B47198F627}" type="presParOf" srcId="{2A2284AE-F3C5-4256-8A04-22BEC9A1419B}" destId="{1784094A-E4B8-41E2-A77A-F53EEBC998F8}" srcOrd="1" destOrd="0" presId="urn:microsoft.com/office/officeart/2005/8/layout/hierarchy1"/>
    <dgm:cxn modelId="{E767249C-8066-4A64-8A06-C4EC97B9AAFA}" type="presParOf" srcId="{1784094A-E4B8-41E2-A77A-F53EEBC998F8}" destId="{C9B28BC7-D2F4-4212-BB0D-F8036B0927E2}" srcOrd="0" destOrd="0" presId="urn:microsoft.com/office/officeart/2005/8/layout/hierarchy1"/>
    <dgm:cxn modelId="{1EBC346E-25B9-4E85-8295-0C6834E32688}" type="presParOf" srcId="{C9B28BC7-D2F4-4212-BB0D-F8036B0927E2}" destId="{AA00B7FC-2ED4-4EE5-A843-6A04894863AE}" srcOrd="0" destOrd="0" presId="urn:microsoft.com/office/officeart/2005/8/layout/hierarchy1"/>
    <dgm:cxn modelId="{AF05D810-E2AD-4363-A045-B7EEF48BE584}" type="presParOf" srcId="{C9B28BC7-D2F4-4212-BB0D-F8036B0927E2}" destId="{6F864969-5380-4D50-B5BD-1572182FB1E5}" srcOrd="1" destOrd="0" presId="urn:microsoft.com/office/officeart/2005/8/layout/hierarchy1"/>
    <dgm:cxn modelId="{A5E31A1E-D894-483C-A78B-752306C3DFB4}" type="presParOf" srcId="{1784094A-E4B8-41E2-A77A-F53EEBC998F8}" destId="{66A3DBEE-BA68-4B24-92F3-46BC5F6B9822}" srcOrd="1" destOrd="0" presId="urn:microsoft.com/office/officeart/2005/8/layout/hierarchy1"/>
    <dgm:cxn modelId="{8E765A18-38EF-4896-9658-579774361588}" type="presParOf" srcId="{2A2284AE-F3C5-4256-8A04-22BEC9A1419B}" destId="{EC241929-0FA5-492E-973F-8A3BDF0B440B}" srcOrd="2" destOrd="0" presId="urn:microsoft.com/office/officeart/2005/8/layout/hierarchy1"/>
    <dgm:cxn modelId="{0395FF6D-368B-445E-AE6B-96F144518EB2}" type="presParOf" srcId="{2A2284AE-F3C5-4256-8A04-22BEC9A1419B}" destId="{BCF0D4BD-753A-4DF5-90A7-C71152667540}" srcOrd="3" destOrd="0" presId="urn:microsoft.com/office/officeart/2005/8/layout/hierarchy1"/>
    <dgm:cxn modelId="{CFA983A5-A870-4B45-8A3B-24D4DFB496A2}" type="presParOf" srcId="{BCF0D4BD-753A-4DF5-90A7-C71152667540}" destId="{5A994787-967E-4876-8347-B12458180F38}" srcOrd="0" destOrd="0" presId="urn:microsoft.com/office/officeart/2005/8/layout/hierarchy1"/>
    <dgm:cxn modelId="{546047A5-7E74-471B-A2C2-89CEE85EE44F}" type="presParOf" srcId="{5A994787-967E-4876-8347-B12458180F38}" destId="{88364C71-DC08-4DB4-8883-081FE6FC605D}" srcOrd="0" destOrd="0" presId="urn:microsoft.com/office/officeart/2005/8/layout/hierarchy1"/>
    <dgm:cxn modelId="{6602993C-3B22-4925-BA05-7CAE1A50158B}" type="presParOf" srcId="{5A994787-967E-4876-8347-B12458180F38}" destId="{A51E95A2-4127-40CF-A699-362C0414ED51}" srcOrd="1" destOrd="0" presId="urn:microsoft.com/office/officeart/2005/8/layout/hierarchy1"/>
    <dgm:cxn modelId="{93C3ADF4-D0DF-482C-A1DE-CD6A7C408D48}" type="presParOf" srcId="{BCF0D4BD-753A-4DF5-90A7-C71152667540}" destId="{1E1AB4DF-C03C-43DE-9F09-C30EA73178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CAE7C5-5A09-4C6E-98C0-29205903F57C}">
      <dsp:nvSpPr>
        <dsp:cNvPr id="0" name=""/>
        <dsp:cNvSpPr/>
      </dsp:nvSpPr>
      <dsp:spPr>
        <a:xfrm>
          <a:off x="3107099" y="1913369"/>
          <a:ext cx="91440" cy="331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17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80073-118D-4939-9D15-6F9D67D103CD}">
      <dsp:nvSpPr>
        <dsp:cNvPr id="0" name=""/>
        <dsp:cNvSpPr/>
      </dsp:nvSpPr>
      <dsp:spPr>
        <a:xfrm>
          <a:off x="2197100" y="791781"/>
          <a:ext cx="955719" cy="331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868"/>
              </a:lnTo>
              <a:lnTo>
                <a:pt x="955719" y="165868"/>
              </a:lnTo>
              <a:lnTo>
                <a:pt x="955719" y="3317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E5BF40-559E-49C9-BA8D-29F945D46732}">
      <dsp:nvSpPr>
        <dsp:cNvPr id="0" name=""/>
        <dsp:cNvSpPr/>
      </dsp:nvSpPr>
      <dsp:spPr>
        <a:xfrm>
          <a:off x="1195660" y="1913369"/>
          <a:ext cx="91440" cy="331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17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F3B43-E8A7-4396-97D9-ED12E9FC340A}">
      <dsp:nvSpPr>
        <dsp:cNvPr id="0" name=""/>
        <dsp:cNvSpPr/>
      </dsp:nvSpPr>
      <dsp:spPr>
        <a:xfrm>
          <a:off x="1241380" y="791781"/>
          <a:ext cx="955719" cy="331737"/>
        </a:xfrm>
        <a:custGeom>
          <a:avLst/>
          <a:gdLst/>
          <a:ahLst/>
          <a:cxnLst/>
          <a:rect l="0" t="0" r="0" b="0"/>
          <a:pathLst>
            <a:path>
              <a:moveTo>
                <a:pt x="955719" y="0"/>
              </a:moveTo>
              <a:lnTo>
                <a:pt x="955719" y="165868"/>
              </a:lnTo>
              <a:lnTo>
                <a:pt x="0" y="165868"/>
              </a:lnTo>
              <a:lnTo>
                <a:pt x="0" y="3317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8DB53-8F7C-47AB-BBCB-D2C381AF2EFF}">
      <dsp:nvSpPr>
        <dsp:cNvPr id="0" name=""/>
        <dsp:cNvSpPr/>
      </dsp:nvSpPr>
      <dsp:spPr>
        <a:xfrm>
          <a:off x="1407248" y="1930"/>
          <a:ext cx="1579702" cy="789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В экономике</a:t>
          </a:r>
        </a:p>
      </dsp:txBody>
      <dsp:txXfrm>
        <a:off x="1407248" y="1930"/>
        <a:ext cx="1579702" cy="789851"/>
      </dsp:txXfrm>
    </dsp:sp>
    <dsp:sp modelId="{254C48ED-67A0-4DA1-A379-4CCFCC690050}">
      <dsp:nvSpPr>
        <dsp:cNvPr id="0" name=""/>
        <dsp:cNvSpPr/>
      </dsp:nvSpPr>
      <dsp:spPr>
        <a:xfrm>
          <a:off x="451529" y="1123518"/>
          <a:ext cx="1579702" cy="789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Производятся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товары</a:t>
          </a:r>
        </a:p>
      </dsp:txBody>
      <dsp:txXfrm>
        <a:off x="451529" y="1123518"/>
        <a:ext cx="1579702" cy="789851"/>
      </dsp:txXfrm>
    </dsp:sp>
    <dsp:sp modelId="{7D58CBFC-D4F6-499F-90F5-395BA303134D}">
      <dsp:nvSpPr>
        <dsp:cNvPr id="0" name=""/>
        <dsp:cNvSpPr/>
      </dsp:nvSpPr>
      <dsp:spPr>
        <a:xfrm>
          <a:off x="451529" y="2245106"/>
          <a:ext cx="1579702" cy="789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Товар- вещь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для продажи или обмена</a:t>
          </a:r>
        </a:p>
      </dsp:txBody>
      <dsp:txXfrm>
        <a:off x="451529" y="2245106"/>
        <a:ext cx="1579702" cy="789851"/>
      </dsp:txXfrm>
    </dsp:sp>
    <dsp:sp modelId="{B1B1623D-E894-412A-96F0-E4B96EC6E5D8}">
      <dsp:nvSpPr>
        <dsp:cNvPr id="0" name=""/>
        <dsp:cNvSpPr/>
      </dsp:nvSpPr>
      <dsp:spPr>
        <a:xfrm>
          <a:off x="2362968" y="1123518"/>
          <a:ext cx="1579702" cy="789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Оказываются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услуги</a:t>
          </a:r>
        </a:p>
      </dsp:txBody>
      <dsp:txXfrm>
        <a:off x="2362968" y="1123518"/>
        <a:ext cx="1579702" cy="789851"/>
      </dsp:txXfrm>
    </dsp:sp>
    <dsp:sp modelId="{0EA514F5-8205-4B15-B9DC-5A7CA7017B0A}">
      <dsp:nvSpPr>
        <dsp:cNvPr id="0" name=""/>
        <dsp:cNvSpPr/>
      </dsp:nvSpPr>
      <dsp:spPr>
        <a:xfrm>
          <a:off x="2362968" y="2245106"/>
          <a:ext cx="1579702" cy="789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1) Посещение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парикмахерской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2) Обращение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к юристу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3) Стоматологическое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лечение</a:t>
          </a:r>
        </a:p>
      </dsp:txBody>
      <dsp:txXfrm>
        <a:off x="2362968" y="2245106"/>
        <a:ext cx="1579702" cy="78985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2B1630-E785-47BA-84A8-6B56E128A2B5}">
      <dsp:nvSpPr>
        <dsp:cNvPr id="0" name=""/>
        <dsp:cNvSpPr/>
      </dsp:nvSpPr>
      <dsp:spPr>
        <a:xfrm>
          <a:off x="3422574" y="663157"/>
          <a:ext cx="197778" cy="3414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4977"/>
              </a:lnTo>
              <a:lnTo>
                <a:pt x="197778" y="34149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25E59A-3C92-46CB-9E1E-9D19986E3CB5}">
      <dsp:nvSpPr>
        <dsp:cNvPr id="0" name=""/>
        <dsp:cNvSpPr/>
      </dsp:nvSpPr>
      <dsp:spPr>
        <a:xfrm>
          <a:off x="3422574" y="663157"/>
          <a:ext cx="197778" cy="2478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8825"/>
              </a:lnTo>
              <a:lnTo>
                <a:pt x="197778" y="24788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8EB7A-0DC6-4EB5-80BD-0D3EE6050B4D}">
      <dsp:nvSpPr>
        <dsp:cNvPr id="0" name=""/>
        <dsp:cNvSpPr/>
      </dsp:nvSpPr>
      <dsp:spPr>
        <a:xfrm>
          <a:off x="3422574" y="663157"/>
          <a:ext cx="197778" cy="1542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2673"/>
              </a:lnTo>
              <a:lnTo>
                <a:pt x="197778" y="1542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11EEB-4647-40B6-85D9-49C49EBD04A3}">
      <dsp:nvSpPr>
        <dsp:cNvPr id="0" name=""/>
        <dsp:cNvSpPr/>
      </dsp:nvSpPr>
      <dsp:spPr>
        <a:xfrm>
          <a:off x="3422574" y="663157"/>
          <a:ext cx="197778" cy="60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6521"/>
              </a:lnTo>
              <a:lnTo>
                <a:pt x="197778" y="6065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72EC66-045F-4A12-8DA4-E720DA436051}">
      <dsp:nvSpPr>
        <dsp:cNvPr id="0" name=""/>
        <dsp:cNvSpPr/>
      </dsp:nvSpPr>
      <dsp:spPr>
        <a:xfrm>
          <a:off x="3290722" y="3895"/>
          <a:ext cx="1318524" cy="6592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Сферы экономики</a:t>
          </a:r>
        </a:p>
      </dsp:txBody>
      <dsp:txXfrm>
        <a:off x="3290722" y="3895"/>
        <a:ext cx="1318524" cy="659262"/>
      </dsp:txXfrm>
    </dsp:sp>
    <dsp:sp modelId="{DFF5CF55-84C6-49EA-A301-4CA1010133C5}">
      <dsp:nvSpPr>
        <dsp:cNvPr id="0" name=""/>
        <dsp:cNvSpPr/>
      </dsp:nvSpPr>
      <dsp:spPr>
        <a:xfrm>
          <a:off x="3620353" y="940047"/>
          <a:ext cx="1318524" cy="6592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Производство</a:t>
          </a:r>
        </a:p>
      </dsp:txBody>
      <dsp:txXfrm>
        <a:off x="3620353" y="940047"/>
        <a:ext cx="1318524" cy="659262"/>
      </dsp:txXfrm>
    </dsp:sp>
    <dsp:sp modelId="{A0E76D7C-E183-4F75-8ECA-CE65A55FC20A}">
      <dsp:nvSpPr>
        <dsp:cNvPr id="0" name=""/>
        <dsp:cNvSpPr/>
      </dsp:nvSpPr>
      <dsp:spPr>
        <a:xfrm>
          <a:off x="3620353" y="1876199"/>
          <a:ext cx="1318524" cy="6592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Распределение</a:t>
          </a:r>
        </a:p>
      </dsp:txBody>
      <dsp:txXfrm>
        <a:off x="3620353" y="1876199"/>
        <a:ext cx="1318524" cy="659262"/>
      </dsp:txXfrm>
    </dsp:sp>
    <dsp:sp modelId="{8163F478-5690-4B9B-985D-31E9AF05A6F2}">
      <dsp:nvSpPr>
        <dsp:cNvPr id="0" name=""/>
        <dsp:cNvSpPr/>
      </dsp:nvSpPr>
      <dsp:spPr>
        <a:xfrm>
          <a:off x="3620353" y="2812352"/>
          <a:ext cx="1318524" cy="6592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Обмен</a:t>
          </a:r>
        </a:p>
      </dsp:txBody>
      <dsp:txXfrm>
        <a:off x="3620353" y="2812352"/>
        <a:ext cx="1318524" cy="659262"/>
      </dsp:txXfrm>
    </dsp:sp>
    <dsp:sp modelId="{7594E5E9-3000-4387-B1CC-EE0FE1D71E0B}">
      <dsp:nvSpPr>
        <dsp:cNvPr id="0" name=""/>
        <dsp:cNvSpPr/>
      </dsp:nvSpPr>
      <dsp:spPr>
        <a:xfrm>
          <a:off x="3620353" y="3748504"/>
          <a:ext cx="1318524" cy="6592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Потребление</a:t>
          </a:r>
        </a:p>
      </dsp:txBody>
      <dsp:txXfrm>
        <a:off x="3620353" y="3748504"/>
        <a:ext cx="1318524" cy="65926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2BF095-8DAD-4B0F-ACE2-28EADB002677}">
      <dsp:nvSpPr>
        <dsp:cNvPr id="0" name=""/>
        <dsp:cNvSpPr/>
      </dsp:nvSpPr>
      <dsp:spPr>
        <a:xfrm>
          <a:off x="3943343" y="2465138"/>
          <a:ext cx="2168282" cy="1031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3213"/>
              </a:lnTo>
              <a:lnTo>
                <a:pt x="2168282" y="703213"/>
              </a:lnTo>
              <a:lnTo>
                <a:pt x="2168282" y="1031905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8F2E9-447E-4C77-9B94-112BE43044C5}">
      <dsp:nvSpPr>
        <dsp:cNvPr id="0" name=""/>
        <dsp:cNvSpPr/>
      </dsp:nvSpPr>
      <dsp:spPr>
        <a:xfrm>
          <a:off x="1775060" y="2465138"/>
          <a:ext cx="2168282" cy="1031905"/>
        </a:xfrm>
        <a:custGeom>
          <a:avLst/>
          <a:gdLst/>
          <a:ahLst/>
          <a:cxnLst/>
          <a:rect l="0" t="0" r="0" b="0"/>
          <a:pathLst>
            <a:path>
              <a:moveTo>
                <a:pt x="2168282" y="0"/>
              </a:moveTo>
              <a:lnTo>
                <a:pt x="2168282" y="703213"/>
              </a:lnTo>
              <a:lnTo>
                <a:pt x="0" y="703213"/>
              </a:lnTo>
              <a:lnTo>
                <a:pt x="0" y="1031905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19829-A20B-4D27-8D38-226C0A339CD7}">
      <dsp:nvSpPr>
        <dsp:cNvPr id="0" name=""/>
        <dsp:cNvSpPr/>
      </dsp:nvSpPr>
      <dsp:spPr>
        <a:xfrm>
          <a:off x="2169293" y="212095"/>
          <a:ext cx="3548099" cy="2253043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31387-D3EE-44BE-8269-25EE6BF17A96}">
      <dsp:nvSpPr>
        <dsp:cNvPr id="0" name=""/>
        <dsp:cNvSpPr/>
      </dsp:nvSpPr>
      <dsp:spPr>
        <a:xfrm>
          <a:off x="2563526" y="586616"/>
          <a:ext cx="3548099" cy="2253043"/>
        </a:xfrm>
        <a:prstGeom prst="roundRect">
          <a:avLst>
            <a:gd name="adj" fmla="val 10000"/>
          </a:avLst>
        </a:prstGeom>
        <a:solidFill>
          <a:schemeClr val="accent6">
            <a:lumMod val="75000"/>
            <a:alpha val="9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solidFill>
                <a:srgbClr val="FFFF00"/>
              </a:solidFill>
              <a:latin typeface="Georgia" pitchFamily="18" charset="0"/>
            </a:rPr>
            <a:t>Основные участники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solidFill>
                <a:srgbClr val="FFFF00"/>
              </a:solidFill>
              <a:latin typeface="Georgia" pitchFamily="18" charset="0"/>
            </a:rPr>
            <a:t>экономики.</a:t>
          </a:r>
          <a:endParaRPr lang="ru-RU" sz="2800" b="1" i="1" kern="1200" dirty="0">
            <a:solidFill>
              <a:srgbClr val="FFFF00"/>
            </a:solidFill>
            <a:latin typeface="Georgia" pitchFamily="18" charset="0"/>
          </a:endParaRPr>
        </a:p>
      </dsp:txBody>
      <dsp:txXfrm>
        <a:off x="2563526" y="586616"/>
        <a:ext cx="3548099" cy="2253043"/>
      </dsp:txXfrm>
    </dsp:sp>
    <dsp:sp modelId="{CC303D65-7834-4250-BDA9-90DC0709C0EC}">
      <dsp:nvSpPr>
        <dsp:cNvPr id="0" name=""/>
        <dsp:cNvSpPr/>
      </dsp:nvSpPr>
      <dsp:spPr>
        <a:xfrm>
          <a:off x="1010" y="3497043"/>
          <a:ext cx="3548099" cy="2253043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A82E1-E6E2-4472-A05B-83B3B6693EEA}">
      <dsp:nvSpPr>
        <dsp:cNvPr id="0" name=""/>
        <dsp:cNvSpPr/>
      </dsp:nvSpPr>
      <dsp:spPr>
        <a:xfrm>
          <a:off x="395244" y="3871565"/>
          <a:ext cx="3548099" cy="2253043"/>
        </a:xfrm>
        <a:prstGeom prst="roundRect">
          <a:avLst>
            <a:gd name="adj" fmla="val 10000"/>
          </a:avLst>
        </a:prstGeom>
        <a:solidFill>
          <a:schemeClr val="accent6">
            <a:lumMod val="75000"/>
            <a:alpha val="9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solidFill>
                <a:srgbClr val="FFFF00"/>
              </a:solidFill>
              <a:latin typeface="Georgia" pitchFamily="18" charset="0"/>
            </a:rPr>
            <a:t>Производители</a:t>
          </a:r>
          <a:r>
            <a:rPr lang="ru-RU" sz="2800" kern="1200" dirty="0" smtClean="0"/>
            <a:t> </a:t>
          </a:r>
          <a:endParaRPr lang="ru-RU" sz="2800" kern="1200" dirty="0"/>
        </a:p>
      </dsp:txBody>
      <dsp:txXfrm>
        <a:off x="395244" y="3871565"/>
        <a:ext cx="3548099" cy="2253043"/>
      </dsp:txXfrm>
    </dsp:sp>
    <dsp:sp modelId="{73CDC510-A1E4-4D71-95CF-FB212BDAC005}">
      <dsp:nvSpPr>
        <dsp:cNvPr id="0" name=""/>
        <dsp:cNvSpPr/>
      </dsp:nvSpPr>
      <dsp:spPr>
        <a:xfrm>
          <a:off x="4337576" y="3497043"/>
          <a:ext cx="3548099" cy="2253043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553E5-6F44-4635-9000-8FA907FCBB4A}">
      <dsp:nvSpPr>
        <dsp:cNvPr id="0" name=""/>
        <dsp:cNvSpPr/>
      </dsp:nvSpPr>
      <dsp:spPr>
        <a:xfrm>
          <a:off x="4731809" y="3871565"/>
          <a:ext cx="3548099" cy="2253043"/>
        </a:xfrm>
        <a:prstGeom prst="roundRect">
          <a:avLst>
            <a:gd name="adj" fmla="val 10000"/>
          </a:avLst>
        </a:prstGeom>
        <a:solidFill>
          <a:schemeClr val="accent6">
            <a:lumMod val="75000"/>
            <a:alpha val="9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solidFill>
                <a:srgbClr val="FFFF00"/>
              </a:solidFill>
              <a:latin typeface="Georgia" pitchFamily="18" charset="0"/>
            </a:rPr>
            <a:t>Потребители</a:t>
          </a:r>
          <a:endParaRPr lang="ru-RU" sz="2800" b="1" i="1" kern="1200" dirty="0">
            <a:solidFill>
              <a:srgbClr val="FFFF00"/>
            </a:solidFill>
            <a:latin typeface="Georgia" pitchFamily="18" charset="0"/>
          </a:endParaRPr>
        </a:p>
      </dsp:txBody>
      <dsp:txXfrm>
        <a:off x="4731809" y="3871565"/>
        <a:ext cx="3548099" cy="225304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3C682B-646E-47F8-B98E-E4EA87A9D7A7}">
      <dsp:nvSpPr>
        <dsp:cNvPr id="0" name=""/>
        <dsp:cNvSpPr/>
      </dsp:nvSpPr>
      <dsp:spPr>
        <a:xfrm>
          <a:off x="0" y="684"/>
          <a:ext cx="3816424" cy="2242153"/>
        </a:xfrm>
        <a:prstGeom prst="roundRect">
          <a:avLst>
            <a:gd name="adj" fmla="val 10000"/>
          </a:avLst>
        </a:prstGeom>
        <a:solidFill>
          <a:srgbClr val="00FF0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 smtClean="0">
              <a:solidFill>
                <a:srgbClr val="FF0000"/>
              </a:solidFill>
            </a:rPr>
            <a:t>Производитель</a:t>
          </a:r>
          <a:endParaRPr lang="ru-RU" sz="3800" b="1" i="1" kern="1200" dirty="0">
            <a:solidFill>
              <a:srgbClr val="FF0000"/>
            </a:solidFill>
          </a:endParaRPr>
        </a:p>
      </dsp:txBody>
      <dsp:txXfrm>
        <a:off x="0" y="684"/>
        <a:ext cx="3816424" cy="2242153"/>
      </dsp:txXfrm>
    </dsp:sp>
    <dsp:sp modelId="{94C69BD8-5CFA-488F-A08F-3E7C8587AFE3}">
      <dsp:nvSpPr>
        <dsp:cNvPr id="0" name=""/>
        <dsp:cNvSpPr/>
      </dsp:nvSpPr>
      <dsp:spPr>
        <a:xfrm rot="5400000">
          <a:off x="1487551" y="2299233"/>
          <a:ext cx="841320" cy="100896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 rot="5400000">
        <a:off x="1487551" y="2299233"/>
        <a:ext cx="841320" cy="1008968"/>
      </dsp:txXfrm>
    </dsp:sp>
    <dsp:sp modelId="{3D38BA77-4DC7-4383-8B78-4AFDE6EABD63}">
      <dsp:nvSpPr>
        <dsp:cNvPr id="0" name=""/>
        <dsp:cNvSpPr/>
      </dsp:nvSpPr>
      <dsp:spPr>
        <a:xfrm>
          <a:off x="0" y="3364598"/>
          <a:ext cx="3816424" cy="2242153"/>
        </a:xfrm>
        <a:prstGeom prst="roundRect">
          <a:avLst>
            <a:gd name="adj" fmla="val 10000"/>
          </a:avLst>
        </a:prstGeom>
        <a:solidFill>
          <a:srgbClr val="00FF0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800" b="1" i="1" kern="1200" dirty="0">
            <a:solidFill>
              <a:srgbClr val="FF0000"/>
            </a:solidFill>
            <a:latin typeface="Georgia" pitchFamily="18" charset="0"/>
          </a:endParaRPr>
        </a:p>
      </dsp:txBody>
      <dsp:txXfrm>
        <a:off x="0" y="3364598"/>
        <a:ext cx="3816424" cy="224215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E63B2E-936D-4772-82B0-8E2CA41D9C7F}">
      <dsp:nvSpPr>
        <dsp:cNvPr id="0" name=""/>
        <dsp:cNvSpPr/>
      </dsp:nvSpPr>
      <dsp:spPr>
        <a:xfrm>
          <a:off x="332078" y="675"/>
          <a:ext cx="3984042" cy="221335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i="1" kern="1200" dirty="0" smtClean="0">
              <a:solidFill>
                <a:srgbClr val="FFC000"/>
              </a:solidFill>
            </a:rPr>
            <a:t>Потребитель</a:t>
          </a:r>
          <a:endParaRPr lang="ru-RU" sz="4300" b="1" i="1" kern="1200" dirty="0">
            <a:solidFill>
              <a:srgbClr val="FFC000"/>
            </a:solidFill>
          </a:endParaRPr>
        </a:p>
      </dsp:txBody>
      <dsp:txXfrm>
        <a:off x="332078" y="675"/>
        <a:ext cx="3984042" cy="2213357"/>
      </dsp:txXfrm>
    </dsp:sp>
    <dsp:sp modelId="{51C1EC56-C95B-4A8C-A6F7-EC16EC55DF46}">
      <dsp:nvSpPr>
        <dsp:cNvPr id="0" name=""/>
        <dsp:cNvSpPr/>
      </dsp:nvSpPr>
      <dsp:spPr>
        <a:xfrm rot="5400000">
          <a:off x="1909095" y="2269366"/>
          <a:ext cx="830008" cy="996010"/>
        </a:xfrm>
        <a:prstGeom prst="rightArrow">
          <a:avLst>
            <a:gd name="adj1" fmla="val 60000"/>
            <a:gd name="adj2" fmla="val 50000"/>
          </a:avLst>
        </a:prstGeom>
        <a:solidFill>
          <a:srgbClr val="FFD72D"/>
        </a:solidFill>
        <a:ln>
          <a:solidFill>
            <a:srgbClr val="FFD72D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 rot="5400000">
        <a:off x="1909095" y="2269366"/>
        <a:ext cx="830008" cy="996010"/>
      </dsp:txXfrm>
    </dsp:sp>
    <dsp:sp modelId="{DA99AC8B-059D-4782-98D4-AA1C5ED92982}">
      <dsp:nvSpPr>
        <dsp:cNvPr id="0" name=""/>
        <dsp:cNvSpPr/>
      </dsp:nvSpPr>
      <dsp:spPr>
        <a:xfrm>
          <a:off x="332078" y="3320711"/>
          <a:ext cx="3984042" cy="221335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i="1" kern="1200" dirty="0">
            <a:solidFill>
              <a:srgbClr val="FFC000"/>
            </a:solidFill>
            <a:latin typeface="Georgia" pitchFamily="18" charset="0"/>
          </a:endParaRPr>
        </a:p>
      </dsp:txBody>
      <dsp:txXfrm>
        <a:off x="332078" y="3320711"/>
        <a:ext cx="3984042" cy="221335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241929-0FA5-492E-973F-8A3BDF0B440B}">
      <dsp:nvSpPr>
        <dsp:cNvPr id="0" name=""/>
        <dsp:cNvSpPr/>
      </dsp:nvSpPr>
      <dsp:spPr>
        <a:xfrm>
          <a:off x="4100335" y="2431090"/>
          <a:ext cx="2254606" cy="1072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1209"/>
              </a:lnTo>
              <a:lnTo>
                <a:pt x="2254606" y="731209"/>
              </a:lnTo>
              <a:lnTo>
                <a:pt x="2254606" y="1072987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90AF17-1C41-49CC-A2B8-652F3364D40A}">
      <dsp:nvSpPr>
        <dsp:cNvPr id="0" name=""/>
        <dsp:cNvSpPr/>
      </dsp:nvSpPr>
      <dsp:spPr>
        <a:xfrm>
          <a:off x="1845729" y="2431090"/>
          <a:ext cx="2254606" cy="1072987"/>
        </a:xfrm>
        <a:custGeom>
          <a:avLst/>
          <a:gdLst/>
          <a:ahLst/>
          <a:cxnLst/>
          <a:rect l="0" t="0" r="0" b="0"/>
          <a:pathLst>
            <a:path>
              <a:moveTo>
                <a:pt x="2254606" y="0"/>
              </a:moveTo>
              <a:lnTo>
                <a:pt x="2254606" y="731209"/>
              </a:lnTo>
              <a:lnTo>
                <a:pt x="0" y="731209"/>
              </a:lnTo>
              <a:lnTo>
                <a:pt x="0" y="1072987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EEEDC-8DD4-4EC2-8325-EDA767B6B262}">
      <dsp:nvSpPr>
        <dsp:cNvPr id="0" name=""/>
        <dsp:cNvSpPr/>
      </dsp:nvSpPr>
      <dsp:spPr>
        <a:xfrm>
          <a:off x="2255657" y="88348"/>
          <a:ext cx="3689356" cy="23427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4C19ED-4E8A-4DB6-A89F-4F824F346165}">
      <dsp:nvSpPr>
        <dsp:cNvPr id="0" name=""/>
        <dsp:cNvSpPr/>
      </dsp:nvSpPr>
      <dsp:spPr>
        <a:xfrm>
          <a:off x="2665586" y="477780"/>
          <a:ext cx="3689356" cy="2342741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solidFill>
                <a:srgbClr val="FF0000"/>
              </a:solidFill>
            </a:rPr>
            <a:t>Создаются экономические продукты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–  изделие, товар, услуга, удовлетворяющая ту или иную потребность человека.</a:t>
          </a:r>
          <a:endParaRPr lang="ru-RU" sz="2200" b="1" i="1" kern="1200" dirty="0">
            <a:solidFill>
              <a:srgbClr val="FF0000"/>
            </a:solidFill>
          </a:endParaRPr>
        </a:p>
      </dsp:txBody>
      <dsp:txXfrm>
        <a:off x="2665586" y="477780"/>
        <a:ext cx="3689356" cy="2342741"/>
      </dsp:txXfrm>
    </dsp:sp>
    <dsp:sp modelId="{AA00B7FC-2ED4-4EE5-A843-6A04894863AE}">
      <dsp:nvSpPr>
        <dsp:cNvPr id="0" name=""/>
        <dsp:cNvSpPr/>
      </dsp:nvSpPr>
      <dsp:spPr>
        <a:xfrm>
          <a:off x="1051" y="3504077"/>
          <a:ext cx="3689356" cy="23427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64969-5380-4D50-B5BD-1572182FB1E5}">
      <dsp:nvSpPr>
        <dsp:cNvPr id="0" name=""/>
        <dsp:cNvSpPr/>
      </dsp:nvSpPr>
      <dsp:spPr>
        <a:xfrm>
          <a:off x="410979" y="3893509"/>
          <a:ext cx="3689356" cy="2342741"/>
        </a:xfrm>
        <a:prstGeom prst="roundRect">
          <a:avLst>
            <a:gd name="adj" fmla="val 10000"/>
          </a:avLst>
        </a:prstGeom>
        <a:solidFill>
          <a:srgbClr val="00FF00">
            <a:alpha val="90000"/>
          </a:srgb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solidFill>
                <a:schemeClr val="bg1"/>
              </a:solidFill>
            </a:rPr>
            <a:t>Натуральное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solidFill>
                <a:schemeClr val="bg1"/>
              </a:solidFill>
            </a:rPr>
            <a:t>хозяйство</a:t>
          </a:r>
          <a:endParaRPr lang="ru-RU" sz="2200" b="1" i="1" kern="1200" dirty="0">
            <a:solidFill>
              <a:schemeClr val="bg1"/>
            </a:solidFill>
          </a:endParaRPr>
        </a:p>
      </dsp:txBody>
      <dsp:txXfrm>
        <a:off x="410979" y="3893509"/>
        <a:ext cx="3689356" cy="2342741"/>
      </dsp:txXfrm>
    </dsp:sp>
    <dsp:sp modelId="{88364C71-DC08-4DB4-8883-081FE6FC605D}">
      <dsp:nvSpPr>
        <dsp:cNvPr id="0" name=""/>
        <dsp:cNvSpPr/>
      </dsp:nvSpPr>
      <dsp:spPr>
        <a:xfrm>
          <a:off x="4510264" y="3504077"/>
          <a:ext cx="3689356" cy="23427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E95A2-4127-40CF-A699-362C0414ED51}">
      <dsp:nvSpPr>
        <dsp:cNvPr id="0" name=""/>
        <dsp:cNvSpPr/>
      </dsp:nvSpPr>
      <dsp:spPr>
        <a:xfrm>
          <a:off x="4920192" y="3893509"/>
          <a:ext cx="3689356" cy="2342741"/>
        </a:xfrm>
        <a:prstGeom prst="roundRect">
          <a:avLst>
            <a:gd name="adj" fmla="val 10000"/>
          </a:avLst>
        </a:prstGeom>
        <a:solidFill>
          <a:srgbClr val="00FF00">
            <a:alpha val="90000"/>
          </a:srgb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solidFill>
                <a:schemeClr val="bg1"/>
              </a:solidFill>
            </a:rPr>
            <a:t>Товарное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solidFill>
                <a:schemeClr val="bg1"/>
              </a:solidFill>
            </a:rPr>
            <a:t>хозяйство</a:t>
          </a:r>
          <a:endParaRPr lang="ru-RU" sz="2200" b="1" i="1" kern="1200" dirty="0">
            <a:solidFill>
              <a:schemeClr val="bg1"/>
            </a:solidFill>
          </a:endParaRPr>
        </a:p>
      </dsp:txBody>
      <dsp:txXfrm>
        <a:off x="4920192" y="3893509"/>
        <a:ext cx="3689356" cy="23427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D9FCA86-5F6B-4667-89E6-A60962F8081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0F718BF-F9CA-48BE-A957-17F4A78D8F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56498D4-FB39-4315-B5C0-22FF10C2E2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589F9-1EE8-4E49-82FB-17D4E205AC5D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9F472-F096-4761-9195-EB79CC245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wmf"/><Relationship Id="rId3" Type="http://schemas.openxmlformats.org/officeDocument/2006/relationships/diagramData" Target="../diagrams/data1.xml"/><Relationship Id="rId7" Type="http://schemas.openxmlformats.org/officeDocument/2006/relationships/image" Target="../media/image12.png"/><Relationship Id="rId12" Type="http://schemas.openxmlformats.org/officeDocument/2006/relationships/image" Target="../media/image17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6.emf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5.wmf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Relationship Id="rId14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gif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L:\&#1057;&#1077;&#1084;&#1080;&#1085;&#1072;&#1088;%20&#1080;&#1089;&#1090;&#1086;&#1088;&#1080;&#1082;&#1086;&#1074;\&#1074;&#1080;&#1076;&#1077;&#1086;&#1082;&#1083;&#1080;&#1087;%20&#1084;&#1091;&#1079;&#1099;&#1082;&#1072;%20&#1094;&#1074;&#1077;&#1090;&#1086;&#1074;.wmv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5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гимназия\Desktop\ob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3187" y="0"/>
            <a:ext cx="52959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58655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Как 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называется правовой документ, содержащий обязательные для исполнения правила?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а)норма;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б)обычай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в) закон;</a:t>
            </a:r>
          </a:p>
          <a:p>
            <a:pPr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г)мораль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7214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К обязанностям граждан России относится:</a:t>
            </a:r>
          </a:p>
          <a:p>
            <a:pPr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а) охрана природы;</a:t>
            </a:r>
          </a:p>
          <a:p>
            <a:pPr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б) участие в управлении государством;</a:t>
            </a:r>
          </a:p>
          <a:p>
            <a:pPr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в) приобщение к национальной культуре;</a:t>
            </a:r>
          </a:p>
          <a:p>
            <a:pPr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г)соблюдение моральных норм</a:t>
            </a:r>
          </a:p>
          <a:p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593752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Верны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ли суждения о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правилах: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) правила установлены, чтобы люди  жили спокойно и комфортно;</a:t>
            </a:r>
          </a:p>
          <a:p>
            <a:pPr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б) правила установлены, чтобы поддерживать определенный порядок в общественной жизни?</a:t>
            </a:r>
          </a:p>
          <a:p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Какие действия,  являются проступком, а  какие действия – преступлением.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052736"/>
            <a:ext cx="8322128" cy="51956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1)угон автомобиля; 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2)переход улицы на запрещающий сигнал светофора;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3)кража;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4)терроризм,  захват  заложника;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5)пьяный водитель, превысив скорость, сбил человека и скрылся. Пострадавший умер.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Ученик 8-го класса 14-летний И. тайком вытащил из открытого рюкзака своего одноклассника Н. компакт-диск с компьютерной игрой. Чем, с точки зрения права является поступок И.?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Может ли И. быть привлеченным к ответственности?</a:t>
            </a:r>
          </a:p>
          <a:p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гимназия\Desktop\ph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2976"/>
            <a:ext cx="5481239" cy="3645024"/>
          </a:xfrm>
          <a:prstGeom prst="rect">
            <a:avLst/>
          </a:prstGeom>
          <a:noFill/>
        </p:spPr>
      </p:pic>
      <p:pic>
        <p:nvPicPr>
          <p:cNvPr id="1026" name="Picture 2" descr="C:\Users\гимназия\Desktop\d47531d7df9f0c270f02fc68778e4c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166576"/>
            <a:ext cx="3707904" cy="3691424"/>
          </a:xfrm>
          <a:prstGeom prst="rect">
            <a:avLst/>
          </a:prstGeom>
          <a:noFill/>
        </p:spPr>
      </p:pic>
      <p:pic>
        <p:nvPicPr>
          <p:cNvPr id="1029" name="Picture 5" descr="http://i32.beon.ru/6/4/2200406/88/75696488/3295064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0"/>
            <a:ext cx="5017840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466144" cy="5987752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Потребности    человека  ограничены?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2"/>
            <a:ext cx="8610160" cy="577172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Если   бы  Старик </a:t>
            </a: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Хоттабыч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, например, исполнил все ваши  желания в 12:30, были ли вы абсолютно счастливы в 13:00? Почему?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187450" y="382091"/>
            <a:ext cx="7747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" name="Picture 10" descr="http://chudomama.com/purchases/uploads/5ce/868/e927e7d65beaf39147a588fa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44824"/>
            <a:ext cx="3394348" cy="3394348"/>
          </a:xfrm>
          <a:prstGeom prst="rect">
            <a:avLst/>
          </a:prstGeom>
          <a:noFill/>
        </p:spPr>
      </p:pic>
      <p:pic>
        <p:nvPicPr>
          <p:cNvPr id="1036" name="Picture 12" descr="http://good-kovka.com/wp-content/uploads/2014/04/ten-products-for-the-cleaning-of-the-organism2.jpg"/>
          <p:cNvPicPr>
            <a:picLocks noChangeAspect="1" noChangeArrowheads="1"/>
          </p:cNvPicPr>
          <p:nvPr/>
        </p:nvPicPr>
        <p:blipFill>
          <a:blip r:embed="rId3" cstate="print"/>
          <a:srcRect l="10335" r="8858"/>
          <a:stretch>
            <a:fillRect/>
          </a:stretch>
        </p:blipFill>
        <p:spPr bwMode="auto">
          <a:xfrm>
            <a:off x="5905760" y="1988840"/>
            <a:ext cx="3238240" cy="295545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23528" y="1268760"/>
            <a:ext cx="20882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1,3,6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99792" y="980728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1,2,5  К=М   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60232" y="1196752"/>
            <a:ext cx="19442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1,2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http://www.iceperm.ru/userfiles/Image/good/_photo_17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204864"/>
            <a:ext cx="2454648" cy="2908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47800"/>
            <a:ext cx="8610160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b="1" smtClean="0">
                <a:latin typeface="Times New Roman" pitchFamily="18" charset="0"/>
                <a:cs typeface="Times New Roman" pitchFamily="18" charset="0"/>
              </a:rPr>
              <a:t>Тема   урока</a:t>
            </a:r>
            <a:endParaRPr lang="ru-RU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Экономика и ее основные участники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14313" y="214313"/>
            <a:ext cx="8305800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dirty="0">
                <a:latin typeface="+mn-lt"/>
              </a:rPr>
              <a:t>Название этой науки  было 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latin typeface="+mn-lt"/>
              </a:rPr>
              <a:t>дано великим ученым 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latin typeface="+mn-lt"/>
              </a:rPr>
              <a:t>Древней Греции </a:t>
            </a:r>
            <a:r>
              <a:rPr lang="ru-RU" sz="2800" dirty="0">
                <a:solidFill>
                  <a:srgbClr val="FFC000"/>
                </a:solidFill>
                <a:latin typeface="+mn-lt"/>
              </a:rPr>
              <a:t>Аристотелем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latin typeface="+mn-lt"/>
              </a:rPr>
              <a:t> путем соединения двух слов: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rgbClr val="FFC000"/>
                </a:solidFill>
                <a:latin typeface="+mn-lt"/>
              </a:rPr>
              <a:t>«</a:t>
            </a:r>
            <a:r>
              <a:rPr lang="ru-RU" sz="2800" b="1" i="1" dirty="0" err="1">
                <a:solidFill>
                  <a:srgbClr val="FFC000"/>
                </a:solidFill>
                <a:latin typeface="+mn-lt"/>
              </a:rPr>
              <a:t>эйкос</a:t>
            </a:r>
            <a:r>
              <a:rPr lang="ru-RU" sz="2800" dirty="0">
                <a:solidFill>
                  <a:srgbClr val="FFC000"/>
                </a:solidFill>
                <a:latin typeface="+mn-lt"/>
              </a:rPr>
              <a:t>» - хозяйство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rgbClr val="FFC000"/>
                </a:solidFill>
                <a:latin typeface="+mn-lt"/>
              </a:rPr>
              <a:t>«</a:t>
            </a:r>
            <a:r>
              <a:rPr lang="ru-RU" sz="2800" b="1" i="1" dirty="0" err="1">
                <a:solidFill>
                  <a:srgbClr val="FFC000"/>
                </a:solidFill>
                <a:latin typeface="+mn-lt"/>
              </a:rPr>
              <a:t>номос</a:t>
            </a:r>
            <a:r>
              <a:rPr lang="ru-RU" sz="2800" dirty="0">
                <a:solidFill>
                  <a:srgbClr val="FFC000"/>
                </a:solidFill>
                <a:latin typeface="+mn-lt"/>
              </a:rPr>
              <a:t>» - закон,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latin typeface="+mn-lt"/>
              </a:rPr>
              <a:t>т.е. «</a:t>
            </a:r>
            <a:r>
              <a:rPr lang="ru-RU" sz="2800" b="1" dirty="0">
                <a:latin typeface="+mn-lt"/>
              </a:rPr>
              <a:t>экономика</a:t>
            </a:r>
            <a:r>
              <a:rPr lang="ru-RU" sz="2800" dirty="0">
                <a:latin typeface="+mn-lt"/>
              </a:rPr>
              <a:t>» - в буквальном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latin typeface="+mn-lt"/>
              </a:rPr>
              <a:t> переводе с древнегреческого означает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latin typeface="+mn-lt"/>
              </a:rPr>
              <a:t> </a:t>
            </a:r>
            <a:r>
              <a:rPr lang="ru-RU" sz="2800" dirty="0">
                <a:solidFill>
                  <a:srgbClr val="FFC000"/>
                </a:solidFill>
                <a:latin typeface="+mn-lt"/>
              </a:rPr>
              <a:t>«законы хозяйства».</a:t>
            </a:r>
          </a:p>
        </p:txBody>
      </p:sp>
      <p:pic>
        <p:nvPicPr>
          <p:cNvPr id="10243" name="Рисунок 3" descr="448px-Aristotle_Altemps_Inv857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142875"/>
            <a:ext cx="2809875" cy="3763963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6" name="Горизонтальный свиток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913188"/>
            <a:ext cx="3736975" cy="877887"/>
          </a:xfrm>
          <a:prstGeom prst="rect">
            <a:avLst/>
          </a:prstGeom>
          <a:noFill/>
        </p:spPr>
      </p:pic>
      <p:cxnSp>
        <p:nvCxnSpPr>
          <p:cNvPr id="7" name="Прямая со стрелкой 6"/>
          <p:cNvCxnSpPr/>
          <p:nvPr/>
        </p:nvCxnSpPr>
        <p:spPr>
          <a:xfrm>
            <a:off x="5000625" y="1785938"/>
            <a:ext cx="9286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2" descr="C:\Documents and Settings\Новый пользователь\Рабочий стол\клипарттж\BANK (5) копия копия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779912" y="3789040"/>
            <a:ext cx="1895225" cy="2281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Прямоугольник 4"/>
          <p:cNvSpPr>
            <a:spLocks noChangeArrowheads="1"/>
          </p:cNvSpPr>
          <p:nvPr/>
        </p:nvSpPr>
        <p:spPr bwMode="auto">
          <a:xfrm>
            <a:off x="251520" y="2780928"/>
            <a:ext cx="2714614" cy="2071702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eaLnBrk="0" hangingPunct="0">
              <a:defRPr/>
            </a:pPr>
            <a:endParaRPr lang="ru-RU">
              <a:latin typeface="Times New Roman"/>
            </a:endParaRPr>
          </a:p>
        </p:txBody>
      </p:sp>
      <p:sp>
        <p:nvSpPr>
          <p:cNvPr id="3076" name="Прямоугольник 5"/>
          <p:cNvSpPr>
            <a:spLocks noChangeArrowheads="1"/>
          </p:cNvSpPr>
          <p:nvPr/>
        </p:nvSpPr>
        <p:spPr bwMode="auto">
          <a:xfrm>
            <a:off x="2928926" y="1285860"/>
            <a:ext cx="3929079" cy="1214431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algn="ctr" eaLnBrk="0" hangingPunct="0">
              <a:defRPr/>
            </a:pPr>
            <a:r>
              <a:rPr lang="ru-RU" b="1" dirty="0" smtClean="0">
                <a:latin typeface="Times New Roman"/>
              </a:rPr>
              <a:t>Древнегреческое -</a:t>
            </a:r>
            <a:r>
              <a:rPr lang="ru-RU" b="1" dirty="0">
                <a:latin typeface="Times New Roman"/>
              </a:rPr>
              <a:t> </a:t>
            </a:r>
          </a:p>
          <a:p>
            <a:pPr algn="ctr" eaLnBrk="0" hangingPunct="0">
              <a:defRPr/>
            </a:pPr>
            <a:r>
              <a:rPr lang="ru-RU" b="1" dirty="0">
                <a:latin typeface="Times New Roman"/>
              </a:rPr>
              <a:t>«искусство ведения хозяйства»</a:t>
            </a:r>
          </a:p>
        </p:txBody>
      </p:sp>
      <p:sp>
        <p:nvSpPr>
          <p:cNvPr id="3077" name="Прямоугольник 6"/>
          <p:cNvSpPr>
            <a:spLocks noChangeArrowheads="1"/>
          </p:cNvSpPr>
          <p:nvPr/>
        </p:nvSpPr>
        <p:spPr bwMode="auto">
          <a:xfrm>
            <a:off x="6012160" y="2924944"/>
            <a:ext cx="2786082" cy="2071703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eaLnBrk="0" hangingPunct="0">
              <a:defRPr/>
            </a:pPr>
            <a:endParaRPr lang="ru-RU">
              <a:latin typeface="Times New Roman"/>
            </a:endParaRPr>
          </a:p>
        </p:txBody>
      </p:sp>
      <p:sp>
        <p:nvSpPr>
          <p:cNvPr id="3085" name="TextBox 8"/>
          <p:cNvSpPr txBox="1">
            <a:spLocks noChangeArrowheads="1"/>
          </p:cNvSpPr>
          <p:nvPr/>
        </p:nvSpPr>
        <p:spPr bwMode="auto">
          <a:xfrm>
            <a:off x="323528" y="2852936"/>
            <a:ext cx="25003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 dirty="0" smtClean="0"/>
              <a:t>отношения </a:t>
            </a:r>
            <a:r>
              <a:rPr lang="ru-RU" b="1" dirty="0"/>
              <a:t>между людьми в процессе производства и обмена товаров </a:t>
            </a:r>
          </a:p>
        </p:txBody>
      </p:sp>
      <p:sp>
        <p:nvSpPr>
          <p:cNvPr id="3086" name="TextBox 9"/>
          <p:cNvSpPr txBox="1">
            <a:spLocks noChangeArrowheads="1"/>
          </p:cNvSpPr>
          <p:nvPr/>
        </p:nvSpPr>
        <p:spPr bwMode="auto">
          <a:xfrm>
            <a:off x="6156176" y="3140968"/>
            <a:ext cx="25003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 dirty="0"/>
              <a:t>наука о хозяйстве, способах его ведения людьми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596" y="214290"/>
            <a:ext cx="814393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Экономика</a:t>
            </a: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 - </a:t>
            </a:r>
            <a:r>
              <a:rPr lang="ru-RU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это</a:t>
            </a:r>
            <a:endParaRPr lang="ru-RU" sz="4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50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609600"/>
            <a:ext cx="2160587" cy="1143000"/>
          </a:xfrm>
        </p:spPr>
        <p:txBody>
          <a:bodyPr/>
          <a:lstStyle/>
          <a:p>
            <a:r>
              <a:rPr lang="ru-RU" sz="2400" b="1">
                <a:latin typeface="Comic Sans MS" pitchFamily="66" charset="0"/>
              </a:rPr>
              <a:t>Зачем нужна экономика?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3995738" y="2133600"/>
          <a:ext cx="4394200" cy="3036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282" name="Rectangle 18"/>
          <p:cNvSpPr>
            <a:spLocks noGrp="1" noChangeArrowheads="1"/>
          </p:cNvSpPr>
          <p:nvPr>
            <p:ph type="body" sz="half" idx="3"/>
          </p:nvPr>
        </p:nvSpPr>
        <p:spPr>
          <a:xfrm>
            <a:off x="4787900" y="333375"/>
            <a:ext cx="3810000" cy="41148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>
                <a:solidFill>
                  <a:srgbClr val="CC3300"/>
                </a:solidFill>
                <a:latin typeface="Comic Sans MS" pitchFamily="66" charset="0"/>
              </a:rPr>
              <a:t>Цель экономики</a:t>
            </a:r>
            <a:r>
              <a:rPr lang="ru-RU" sz="2000" b="1">
                <a:latin typeface="Comic Sans MS" pitchFamily="66" charset="0"/>
              </a:rPr>
              <a:t> – обеспечение потребностей людей, поддержание и продолжение их жизни.</a:t>
            </a:r>
          </a:p>
          <a:p>
            <a:pPr marL="0" indent="0">
              <a:lnSpc>
                <a:spcPct val="90000"/>
              </a:lnSpc>
            </a:pPr>
            <a:endParaRPr lang="ru-RU" sz="2000">
              <a:latin typeface="Comic Sans MS" pitchFamily="66" charset="0"/>
            </a:endParaRPr>
          </a:p>
        </p:txBody>
      </p:sp>
      <p:pic>
        <p:nvPicPr>
          <p:cNvPr id="6" name="Рисунок 5" descr="teacher_left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7088" y="2349500"/>
            <a:ext cx="1309687" cy="22352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48000"/>
              </a:prstClr>
            </a:outerShdw>
          </a:effectLst>
        </p:spPr>
      </p:pic>
      <p:pic>
        <p:nvPicPr>
          <p:cNvPr id="11272" name="Picture 8" descr="fruit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835150" y="2781300"/>
            <a:ext cx="603250" cy="565150"/>
          </a:xfrm>
          <a:noFill/>
          <a:ln/>
        </p:spPr>
      </p:pic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2484438" y="1125538"/>
            <a:ext cx="2159000" cy="1727200"/>
          </a:xfrm>
          <a:prstGeom prst="cloudCallout">
            <a:avLst>
              <a:gd name="adj1" fmla="val -88310"/>
              <a:gd name="adj2" fmla="val 36579"/>
            </a:avLst>
          </a:prstGeom>
          <a:solidFill>
            <a:schemeClr val="accent1">
              <a:alpha val="4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r>
              <a:rPr lang="ru-RU" sz="1200">
                <a:latin typeface="Comic Sans MS" pitchFamily="66" charset="0"/>
              </a:rPr>
              <a:t>Разнообразны потребности человека. Потребности не бывают неизменными и постоянными.</a:t>
            </a:r>
          </a:p>
        </p:txBody>
      </p:sp>
      <p:pic>
        <p:nvPicPr>
          <p:cNvPr id="11278" name="Picture 1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9" cstate="print"/>
          <a:srcRect t="7240"/>
          <a:stretch>
            <a:fillRect/>
          </a:stretch>
        </p:blipFill>
        <p:spPr>
          <a:xfrm>
            <a:off x="395288" y="4868863"/>
            <a:ext cx="2276475" cy="1665287"/>
          </a:xfrm>
          <a:noFill/>
          <a:ln/>
        </p:spPr>
      </p:pic>
      <p:sp>
        <p:nvSpPr>
          <p:cNvPr id="11297" name="AutoShape 33"/>
          <p:cNvSpPr>
            <a:spLocks noChangeArrowheads="1"/>
          </p:cNvSpPr>
          <p:nvPr/>
        </p:nvSpPr>
        <p:spPr bwMode="auto">
          <a:xfrm rot="5400000">
            <a:off x="6039644" y="1674019"/>
            <a:ext cx="576263" cy="485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1298" name="Picture 6" descr="PE02716_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0" cstate="print"/>
          <a:srcRect/>
          <a:stretch>
            <a:fillRect/>
          </a:stretch>
        </p:blipFill>
        <p:spPr>
          <a:xfrm>
            <a:off x="6443663" y="5013325"/>
            <a:ext cx="955675" cy="901700"/>
          </a:xfrm>
          <a:noFill/>
          <a:ln/>
        </p:spPr>
      </p:pic>
      <p:pic>
        <p:nvPicPr>
          <p:cNvPr id="11300" name="Picture 36" descr="pe02709_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24750" y="4797425"/>
            <a:ext cx="1150938" cy="1036638"/>
          </a:xfrm>
          <a:prstGeom prst="rect">
            <a:avLst/>
          </a:prstGeom>
          <a:noFill/>
        </p:spPr>
      </p:pic>
      <p:pic>
        <p:nvPicPr>
          <p:cNvPr id="11301" name="Picture 7" descr="BS00580_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4581525"/>
            <a:ext cx="1150938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2" name="Picture 11" descr="j042605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76825" y="4797425"/>
            <a:ext cx="863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3" name="Rectangle 39"/>
          <p:cNvSpPr>
            <a:spLocks noChangeArrowheads="1"/>
          </p:cNvSpPr>
          <p:nvPr/>
        </p:nvSpPr>
        <p:spPr bwMode="auto">
          <a:xfrm>
            <a:off x="3851920" y="6021288"/>
            <a:ext cx="48237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425"/>
              </a:spcAft>
              <a:buClr>
                <a:srgbClr val="B83D68"/>
              </a:buClr>
              <a:buSzPct val="76000"/>
              <a:buFont typeface="Wingdings 3" pitchFamily="18" charset="2"/>
              <a:buNone/>
            </a:pPr>
            <a:r>
              <a:rPr lang="ru-RU" sz="1400" dirty="0">
                <a:solidFill>
                  <a:schemeClr val="accent2"/>
                </a:solidFill>
                <a:latin typeface="Comic Sans MS" pitchFamily="66" charset="0"/>
              </a:rPr>
              <a:t>Услуга </a:t>
            </a:r>
            <a:r>
              <a:rPr lang="ru-RU" sz="1400" dirty="0">
                <a:solidFill>
                  <a:srgbClr val="000000"/>
                </a:solidFill>
                <a:latin typeface="Comic Sans MS" pitchFamily="66" charset="0"/>
              </a:rPr>
              <a:t>– работа, которая приносит пользу и удовлетворяет потребности.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91385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57200" y="1719263"/>
          <a:ext cx="8229600" cy="4411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208" name="Picture 16" descr="ag00029_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60350"/>
            <a:ext cx="1331913" cy="1055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Определи сферу экономики: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ru-RU" dirty="0"/>
              <a:t>Мы делили апельсин,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Много нас, а он один.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Эта долька – для ежа,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Эта долька – для стрижа,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Эта долька – для утят, 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Эта долька – для котят,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Эта долька – для бобра,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А для волка – кожура.</a:t>
            </a:r>
          </a:p>
        </p:txBody>
      </p:sp>
      <p:pic>
        <p:nvPicPr>
          <p:cNvPr id="33796" name="Picture 4" descr="ag00317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0"/>
            <a:ext cx="673100" cy="86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Определи сферу экономики: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ru-RU"/>
              <a:t>Робин Бобин Барабек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Скушал 40 человек,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И корову, и быка,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И кривого мясника,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И телегу, и дугу,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И метлу, и кочергу,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Скушал церковь, скушал дом,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И кузницу с кузницом.</a:t>
            </a:r>
          </a:p>
        </p:txBody>
      </p:sp>
      <p:pic>
        <p:nvPicPr>
          <p:cNvPr id="34820" name="Picture 4" descr="ag00317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30250" cy="936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Определи сферу экономики: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800"/>
              <a:t>Посадил дед репку. Выросла репка большая-пребольшая. Пошел дед рвать репку: тянет-потянет, вытянуть не может!</a:t>
            </a:r>
          </a:p>
        </p:txBody>
      </p:sp>
      <p:pic>
        <p:nvPicPr>
          <p:cNvPr id="35844" name="Picture 4" descr="ag00317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85813" cy="1008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gazetauzao.ru/wa-data/public/blog/slider_img/1448/%D0%A5%D0%BB%D0%B5%D0%B1.jpg"/>
          <p:cNvPicPr>
            <a:picLocks noGrp="1" noChangeAspect="1" noChangeArrowheads="1"/>
          </p:cNvPicPr>
          <p:nvPr>
            <p:ph type="dgm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530309" cy="3142902"/>
          </a:xfrm>
          <a:prstGeom prst="rect">
            <a:avLst/>
          </a:prstGeom>
          <a:noFill/>
        </p:spPr>
      </p:pic>
      <p:pic>
        <p:nvPicPr>
          <p:cNvPr id="29702" name="Picture 6" descr="http://static.ozone.ru/multimedia/audio_cd_covers/1005351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052736"/>
            <a:ext cx="3789040" cy="3789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Ресурсы ограничены?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04800"/>
            <a:ext cx="8382000" cy="6553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Чтобы удовлетворить </a:t>
            </a:r>
          </a:p>
          <a:p>
            <a:pPr algn="ctr">
              <a:buFont typeface="Wingdings" pitchFamily="2" charset="2"/>
              <a:buNone/>
            </a:pP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потребности </a:t>
            </a:r>
          </a:p>
          <a:p>
            <a:pPr algn="ctr">
              <a:buFont typeface="Wingdings" pitchFamily="2" charset="2"/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человека, нужно </a:t>
            </a:r>
          </a:p>
          <a:p>
            <a:pPr algn="ctr">
              <a:buFont typeface="Wingdings" pitchFamily="2" charset="2"/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рационально использовать </a:t>
            </a:r>
          </a:p>
          <a:p>
            <a:pPr algn="ctr">
              <a:buFont typeface="Wingdings" pitchFamily="2" charset="2"/>
              <a:buNone/>
            </a:pP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ресурсы.</a:t>
            </a:r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1295400" y="1219200"/>
            <a:ext cx="6705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381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неограниченные</a:t>
            </a:r>
          </a:p>
        </p:txBody>
      </p:sp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1524000" y="4495800"/>
            <a:ext cx="5943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381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ограниченные</a:t>
            </a:r>
          </a:p>
        </p:txBody>
      </p:sp>
      <p:pic>
        <p:nvPicPr>
          <p:cNvPr id="16394" name="видеоклип музыка цветов.wmv">
            <a:hlinkClick r:id="" action="ppaction://media"/>
          </p:cNvPr>
          <p:cNvPicPr>
            <a:picLocks noGrp="1" noRot="1" noChangeAspect="1" noChangeArrowheads="1"/>
          </p:cNvPicPr>
          <p:nvPr>
            <p:ph sz="half" idx="2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991600" y="6743700"/>
            <a:ext cx="152400" cy="1143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6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394"/>
                </p:tgtEl>
              </p:cMediaNode>
            </p:video>
          </p:childTnLst>
        </p:cTn>
      </p:par>
    </p:tnLst>
    <p:bldLst>
      <p:bldP spid="16388" grpId="0" animBg="1"/>
      <p:bldP spid="1638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/>
          <p:cNvSpPr/>
          <p:nvPr/>
        </p:nvSpPr>
        <p:spPr>
          <a:xfrm>
            <a:off x="1071538" y="357166"/>
            <a:ext cx="7072362" cy="1643074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 главных </a:t>
            </a:r>
          </a:p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вопроса экономики</a:t>
            </a:r>
          </a:p>
        </p:txBody>
      </p:sp>
      <p:grpSp>
        <p:nvGrpSpPr>
          <p:cNvPr id="2" name="Выноска со стрелкой вниз 5"/>
          <p:cNvGrpSpPr>
            <a:grpSpLocks/>
          </p:cNvGrpSpPr>
          <p:nvPr/>
        </p:nvGrpSpPr>
        <p:grpSpPr bwMode="auto">
          <a:xfrm>
            <a:off x="1054100" y="2414588"/>
            <a:ext cx="7175500" cy="1169987"/>
            <a:chOff x="664" y="1521"/>
            <a:chExt cx="4520" cy="737"/>
          </a:xfrm>
        </p:grpSpPr>
        <p:pic>
          <p:nvPicPr>
            <p:cNvPr id="19461" name="Выноска со стрелкой вниз 5"/>
            <p:cNvPicPr>
              <a:picLocks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64" y="1521"/>
              <a:ext cx="4520" cy="737"/>
            </a:xfrm>
            <a:prstGeom prst="rect">
              <a:avLst/>
            </a:prstGeom>
            <a:noFill/>
          </p:spPr>
        </p:pic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720" y="1575"/>
              <a:ext cx="4410" cy="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b="1" u="sng" dirty="0">
                  <a:solidFill>
                    <a:schemeClr val="accent2"/>
                  </a:solidFill>
                  <a:latin typeface="Corbel" pitchFamily="34" charset="0"/>
                </a:rPr>
                <a:t>ЧТО </a:t>
              </a:r>
              <a:r>
                <a:rPr lang="ru-RU" b="1" dirty="0">
                  <a:solidFill>
                    <a:schemeClr val="accent2"/>
                  </a:solidFill>
                  <a:latin typeface="Corbel" pitchFamily="34" charset="0"/>
                </a:rPr>
                <a:t>НУЖНО ПРОИЗВОДИТЬ?</a:t>
              </a:r>
            </a:p>
          </p:txBody>
        </p:sp>
      </p:grpSp>
      <p:grpSp>
        <p:nvGrpSpPr>
          <p:cNvPr id="3" name="Выноска со стрелкой вниз 7"/>
          <p:cNvGrpSpPr>
            <a:grpSpLocks/>
          </p:cNvGrpSpPr>
          <p:nvPr/>
        </p:nvGrpSpPr>
        <p:grpSpPr bwMode="auto">
          <a:xfrm>
            <a:off x="1200150" y="3627438"/>
            <a:ext cx="7169150" cy="1389062"/>
            <a:chOff x="756" y="2285"/>
            <a:chExt cx="4516" cy="875"/>
          </a:xfrm>
        </p:grpSpPr>
        <p:pic>
          <p:nvPicPr>
            <p:cNvPr id="19464" name="Выноска со стрелкой вниз 7"/>
            <p:cNvPicPr>
              <a:picLocks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756" y="2285"/>
              <a:ext cx="4516" cy="875"/>
            </a:xfrm>
            <a:prstGeom prst="rect">
              <a:avLst/>
            </a:prstGeom>
            <a:noFill/>
          </p:spPr>
        </p:pic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810" y="2340"/>
              <a:ext cx="4410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b="1" u="sng" dirty="0">
                  <a:solidFill>
                    <a:schemeClr val="accent2"/>
                  </a:solidFill>
                  <a:latin typeface="Corbel" pitchFamily="34" charset="0"/>
                </a:rPr>
                <a:t>КАК</a:t>
              </a:r>
              <a:r>
                <a:rPr lang="ru-RU" b="1" dirty="0">
                  <a:solidFill>
                    <a:schemeClr val="accent2"/>
                  </a:solidFill>
                  <a:latin typeface="Corbel" pitchFamily="34" charset="0"/>
                </a:rPr>
                <a:t>  ЭТИ  ТОВАРЫ  И УСЛУГИ  БУДУТЬ ПРОИЗВОДИТЬ? </a:t>
              </a:r>
            </a:p>
          </p:txBody>
        </p:sp>
      </p:grpSp>
      <p:grpSp>
        <p:nvGrpSpPr>
          <p:cNvPr id="5" name="Прямоугольник 9"/>
          <p:cNvGrpSpPr>
            <a:grpSpLocks/>
          </p:cNvGrpSpPr>
          <p:nvPr/>
        </p:nvGrpSpPr>
        <p:grpSpPr bwMode="auto">
          <a:xfrm>
            <a:off x="1274763" y="5126038"/>
            <a:ext cx="7094537" cy="890587"/>
            <a:chOff x="803" y="3229"/>
            <a:chExt cx="4469" cy="561"/>
          </a:xfrm>
        </p:grpSpPr>
        <p:pic>
          <p:nvPicPr>
            <p:cNvPr id="19467" name="Прямоугольник 9"/>
            <p:cNvPicPr>
              <a:picLocks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803" y="3229"/>
              <a:ext cx="4469" cy="561"/>
            </a:xfrm>
            <a:prstGeom prst="rect">
              <a:avLst/>
            </a:prstGeom>
            <a:noFill/>
          </p:spPr>
        </p:pic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855" y="3285"/>
              <a:ext cx="4365" cy="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b="1" u="sng" dirty="0">
                  <a:solidFill>
                    <a:schemeClr val="accent2"/>
                  </a:solidFill>
                  <a:latin typeface="Corbel" pitchFamily="34" charset="0"/>
                </a:rPr>
                <a:t>ДЛЯ КОГО?  </a:t>
              </a:r>
              <a:r>
                <a:rPr lang="ru-RU" b="1" dirty="0">
                  <a:solidFill>
                    <a:schemeClr val="accent2"/>
                  </a:solidFill>
                  <a:latin typeface="Corbel" pitchFamily="34" charset="0"/>
                </a:rPr>
                <a:t>КТО ИМИ ВОСПОЛЬЗУЕТСЯ?</a:t>
              </a:r>
            </a:p>
          </p:txBody>
        </p:sp>
      </p:grpSp>
      <p:grpSp>
        <p:nvGrpSpPr>
          <p:cNvPr id="6" name="Стрелка вниз 10"/>
          <p:cNvGrpSpPr>
            <a:grpSpLocks/>
          </p:cNvGrpSpPr>
          <p:nvPr/>
        </p:nvGrpSpPr>
        <p:grpSpPr bwMode="auto">
          <a:xfrm>
            <a:off x="4400550" y="1987550"/>
            <a:ext cx="628650" cy="523875"/>
            <a:chOff x="2772" y="1252"/>
            <a:chExt cx="396" cy="330"/>
          </a:xfrm>
        </p:grpSpPr>
        <p:pic>
          <p:nvPicPr>
            <p:cNvPr id="19470" name="Стрелка вниз 10"/>
            <p:cNvPicPr>
              <a:picLocks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2772" y="1252"/>
              <a:ext cx="396" cy="330"/>
            </a:xfrm>
            <a:prstGeom prst="rect">
              <a:avLst/>
            </a:prstGeom>
            <a:noFill/>
          </p:spPr>
        </p:pic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2903" y="1305"/>
              <a:ext cx="135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rbe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3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3581400"/>
          </a:xfrm>
        </p:spPr>
        <p:txBody>
          <a:bodyPr/>
          <a:lstStyle/>
          <a:p>
            <a:pPr algn="ctr"/>
            <a:r>
              <a:rPr lang="ru-RU" sz="7200" b="1" i="1" dirty="0" smtClean="0">
                <a:latin typeface="Cambria" pitchFamily="18" charset="0"/>
              </a:rPr>
              <a:t>Основные участники экономики.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323528" y="260648"/>
          <a:ext cx="828092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Основные участники экономики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Производитель</a:t>
            </a:r>
            <a:r>
              <a:rPr lang="ru-RU">
                <a:solidFill>
                  <a:schemeClr val="folHlink"/>
                </a:solidFill>
              </a:rPr>
              <a:t> – </a:t>
            </a: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тот, кто участвует в создании товаров или оказании услуг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Потребитель</a:t>
            </a: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</a:t>
            </a:r>
          </a:p>
          <a:p>
            <a:pPr>
              <a:buFontTx/>
              <a:buNone/>
            </a:pPr>
            <a:r>
              <a:rPr lang="ru-RU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тот, кто использует товары и услуги для удовлетворения своих потребностей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500438"/>
            <a:ext cx="1871663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3500438"/>
            <a:ext cx="20161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5013325"/>
            <a:ext cx="1976437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5516563"/>
            <a:ext cx="15906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388" y="5589588"/>
            <a:ext cx="144145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3933825"/>
            <a:ext cx="2160587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488" y="3933825"/>
            <a:ext cx="20161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323528" y="990600"/>
          <a:ext cx="3816424" cy="5606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4495800" y="990600"/>
          <a:ext cx="4648200" cy="5534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7652" name="Заголовок 4"/>
          <p:cNvSpPr>
            <a:spLocks noGrp="1"/>
          </p:cNvSpPr>
          <p:nvPr>
            <p:ph type="title"/>
          </p:nvPr>
        </p:nvSpPr>
        <p:spPr>
          <a:xfrm>
            <a:off x="0" y="214313"/>
            <a:ext cx="9144000" cy="547687"/>
          </a:xfrm>
        </p:spPr>
        <p:txBody>
          <a:bodyPr/>
          <a:lstStyle/>
          <a:p>
            <a:pPr algn="ctr"/>
            <a:r>
              <a:rPr lang="ru-RU" sz="2800" b="1" i="1" dirty="0" smtClean="0">
                <a:latin typeface="Georgia" pitchFamily="18" charset="0"/>
              </a:rPr>
              <a:t>Цели участников экономики.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5029200"/>
            <a:ext cx="4191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FF0000"/>
                </a:solidFill>
              </a:rPr>
              <a:t>Получение прибыли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24400" y="4800600"/>
            <a:ext cx="4191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FFD72D"/>
                </a:solidFill>
              </a:rPr>
              <a:t>Удовлетворение своих потребностей с наименьшими затратами.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517632" cy="58941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Андрей  - выпускник инженерно- строительного института. Он создал  с друзьями фирму «Зодчий».Молодые ребята строят красивые и удобные дачные дома. Андрей-… 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147248" cy="579350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После работы Андрей  отдыхает с друзьями в культурно- </a:t>
            </a: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досуговом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центре «Альтаир»: играет в бильярд, занимается в тренажерном зале, ужинает  в уютном кафе. Андрей-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04800" y="304800"/>
          <a:ext cx="86106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Текст 6"/>
          <p:cNvSpPr>
            <a:spLocks noGrp="1"/>
          </p:cNvSpPr>
          <p:nvPr>
            <p:ph type="body" idx="4294967295"/>
          </p:nvPr>
        </p:nvSpPr>
        <p:spPr>
          <a:xfrm>
            <a:off x="539750" y="188913"/>
            <a:ext cx="8604250" cy="5305425"/>
          </a:xfrm>
          <a:ln/>
        </p:spPr>
        <p:txBody>
          <a:bodyPr anchor="b"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rgbClr val="FFFF00"/>
                </a:solidFill>
              </a:rPr>
              <a:t>        </a:t>
            </a:r>
            <a:r>
              <a:rPr lang="ru-RU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Натуральное хозяйство </a:t>
            </a:r>
            <a:r>
              <a:rPr lang="ru-RU" sz="2800" b="1" i="1" dirty="0">
                <a:solidFill>
                  <a:srgbClr val="FF0000"/>
                </a:solidFill>
              </a:rPr>
              <a:t>–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1) всё необходимое для жизни производится самими людьми и только для собственного потребления;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2) для производства продукции используются примитивные орудия труда и простейшие технологии;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3) Отсутствует торговля, обмен товарами и продуктами, что понижает уровень жизни людей.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Текст 2"/>
          <p:cNvSpPr>
            <a:spLocks noGrp="1"/>
          </p:cNvSpPr>
          <p:nvPr>
            <p:ph type="body" idx="4294967295"/>
          </p:nvPr>
        </p:nvSpPr>
        <p:spPr>
          <a:xfrm>
            <a:off x="611188" y="333375"/>
            <a:ext cx="8532812" cy="5076825"/>
          </a:xfrm>
        </p:spPr>
        <p:txBody>
          <a:bodyPr anchor="b"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>
                <a:solidFill>
                  <a:srgbClr val="FFD72D"/>
                </a:solidFill>
              </a:rPr>
              <a:t>            </a:t>
            </a:r>
            <a:r>
              <a:rPr lang="ru-RU" sz="40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Товарное хозяйство </a:t>
            </a:r>
            <a:r>
              <a:rPr lang="ru-RU" b="1" i="1" dirty="0">
                <a:solidFill>
                  <a:srgbClr val="FFD72D"/>
                </a:solidFill>
              </a:rPr>
              <a:t>–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1) всё, что производится, предназначено для продажи, а не для личного потребления;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2) для производства товаров и услуг используются постоянно совершенствующиеся орудия труда и более совершенные технологии;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3) рост производительности труда и улучшение качества продукции.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142852"/>
            <a:ext cx="807249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кто производитель,</a:t>
            </a:r>
          </a:p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 а кто потребитель?</a:t>
            </a:r>
          </a:p>
        </p:txBody>
      </p:sp>
      <p:pic>
        <p:nvPicPr>
          <p:cNvPr id="10243" name="Picture 19" descr="C:\Documents and Settings\Новый пользователь\Рабочий стол\клипарттж\People\01 (1098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25"/>
            <a:ext cx="2963863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C:\Documents and Settings\Новый пользователь\Рабочий стол\клипарттж\People\01 (97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25" y="3071813"/>
            <a:ext cx="37338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8" descr="C:\Documents and Settings\Новый пользователь\Рабочий стол\клипарттж\People\01 (91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2270125"/>
            <a:ext cx="2643187" cy="373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142852"/>
            <a:ext cx="807249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кто производитель,</a:t>
            </a:r>
          </a:p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 а кто потребитель?</a:t>
            </a:r>
          </a:p>
        </p:txBody>
      </p:sp>
      <p:pic>
        <p:nvPicPr>
          <p:cNvPr id="12291" name="Picture 7" descr="C:\Documents and Settings\Новый пользователь\Рабочий стол\клипарттж\People\01 (115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357438"/>
            <a:ext cx="2871788" cy="393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12" descr="C:\Documents and Settings\Новый пользователь\Рабочий стол\клипарттж\People\01 (237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3143250"/>
            <a:ext cx="3413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5" descr="C:\Documents and Settings\Новый пользователь\Рабочий стол\клипарттж\People\01 (326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8" y="2566988"/>
            <a:ext cx="2857500" cy="350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142852"/>
            <a:ext cx="807249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кто производитель,</a:t>
            </a:r>
          </a:p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 а кто потребитель?</a:t>
            </a:r>
          </a:p>
        </p:txBody>
      </p:sp>
      <p:pic>
        <p:nvPicPr>
          <p:cNvPr id="11267" name="Picture 5" descr="C:\Documents and Settings\Новый пользователь\Рабочий стол\клипарттж\People\01 (80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357438"/>
            <a:ext cx="2582863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" descr="C:\Documents and Settings\Новый пользователь\Рабочий стол\клипарттж\People\01 (18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63" y="2143125"/>
            <a:ext cx="2500312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C:\Documents and Settings\Новый пользователь\Рабочий стол\клипарттж\People\01 (30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63" y="2143125"/>
            <a:ext cx="2389187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142852"/>
            <a:ext cx="807249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кто производитель,</a:t>
            </a:r>
          </a:p>
          <a:p>
            <a:pPr algn="ctr">
              <a:defRPr/>
            </a:pPr>
            <a:r>
              <a:rPr lang="ru-RU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/>
              </a:rPr>
              <a:t> а кто потребитель?</a:t>
            </a:r>
          </a:p>
        </p:txBody>
      </p:sp>
      <p:pic>
        <p:nvPicPr>
          <p:cNvPr id="13315" name="Picture 20" descr="C:\Documents and Settings\Новый пользователь\Рабочий стол\клипарттж\People\01 (115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2071688"/>
            <a:ext cx="33083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9" descr="C:\Documents and Settings\Новый пользователь\Рабочий стол\клипарттж\People\01 (170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2143125"/>
            <a:ext cx="396398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1607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67544" y="1340768"/>
            <a:ext cx="8219256" cy="4785395"/>
          </a:xfrm>
        </p:spPr>
        <p:txBody>
          <a:bodyPr>
            <a:normAutofit/>
          </a:bodyPr>
          <a:lstStyle/>
          <a:p>
            <a:pPr marL="609600" indent="-609600" eaLnBrk="1" hangingPunct="1">
              <a:buNone/>
              <a:defRPr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1.§ 8 прочитать;</a:t>
            </a:r>
          </a:p>
          <a:p>
            <a:pPr marL="609600" indent="-609600" eaLnBrk="1" hangingPunct="1">
              <a:buNone/>
              <a:defRPr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2.повторить изученный материал на уроке.</a:t>
            </a:r>
          </a:p>
          <a:p>
            <a:pPr marL="609600" indent="-609600" eaLnBrk="1" hangingPunct="1">
              <a:buNone/>
              <a:defRPr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3.ответить  на вопросы на странице 71.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Оценивание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147248" cy="5721499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До свидания!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758</Words>
  <Application>Microsoft Office PowerPoint</Application>
  <PresentationFormat>Экран (4:3)</PresentationFormat>
  <Paragraphs>150</Paragraphs>
  <Slides>39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Слайд 1</vt:lpstr>
      <vt:lpstr>Слайд 2</vt:lpstr>
      <vt:lpstr>Слайд 3</vt:lpstr>
      <vt:lpstr>Слайд 4</vt:lpstr>
      <vt:lpstr>Какие действия,  являются проступком, а  какие действия – преступлением.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Зачем нужна экономика?</vt:lpstr>
      <vt:lpstr>Слайд 15</vt:lpstr>
      <vt:lpstr>Слайд 16</vt:lpstr>
      <vt:lpstr>Определи сферу экономики:</vt:lpstr>
      <vt:lpstr>Определи сферу экономики:</vt:lpstr>
      <vt:lpstr>Определи сферу экономики:</vt:lpstr>
      <vt:lpstr>Слайд 20</vt:lpstr>
      <vt:lpstr>Слайд 21</vt:lpstr>
      <vt:lpstr>Слайд 22</vt:lpstr>
      <vt:lpstr>Слайд 23</vt:lpstr>
      <vt:lpstr>Основные участники экономики.</vt:lpstr>
      <vt:lpstr>Слайд 25</vt:lpstr>
      <vt:lpstr>Основные участники экономики</vt:lpstr>
      <vt:lpstr>Цели участников экономики.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Домашнее задание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гимназия</dc:creator>
  <cp:lastModifiedBy>DELL</cp:lastModifiedBy>
  <cp:revision>16</cp:revision>
  <dcterms:created xsi:type="dcterms:W3CDTF">2015-12-21T19:45:31Z</dcterms:created>
  <dcterms:modified xsi:type="dcterms:W3CDTF">2021-03-31T14:03:18Z</dcterms:modified>
</cp:coreProperties>
</file>