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5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5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0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6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2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3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7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9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7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1E20A3-6282-4407-A6FE-D1143DA3021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7F0010-C0FF-4BAB-A911-07BF4942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6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0000">
            <a:off x="918073" y="661952"/>
            <a:ext cx="9755187" cy="3793430"/>
          </a:xfrm>
        </p:spPr>
        <p:txBody>
          <a:bodyPr>
            <a:normAutofit/>
          </a:bodyPr>
          <a:lstStyle/>
          <a:p>
            <a:r>
              <a:rPr lang="ru-RU" dirty="0" smtClean="0"/>
              <a:t>Крепкие семейные традиции – Сильная Россия!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5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2484" cy="65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703050" cy="65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0171" cy="6384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94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109</TotalTime>
  <Words>7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Impact</vt:lpstr>
      <vt:lpstr>Главное мероприятие</vt:lpstr>
      <vt:lpstr>Крепкие семейные традиции – Сильная Россия!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FreeLight</dc:creator>
  <cp:lastModifiedBy>FreeLight</cp:lastModifiedBy>
  <cp:revision>9</cp:revision>
  <dcterms:created xsi:type="dcterms:W3CDTF">2022-11-20T15:05:30Z</dcterms:created>
  <dcterms:modified xsi:type="dcterms:W3CDTF">2022-11-22T15:22:27Z</dcterms:modified>
</cp:coreProperties>
</file>