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220" autoAdjust="0"/>
  </p:normalViewPr>
  <p:slideViewPr>
    <p:cSldViewPr>
      <p:cViewPr varScale="1">
        <p:scale>
          <a:sx n="108" d="100"/>
          <a:sy n="108" d="100"/>
        </p:scale>
        <p:origin x="-111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1347-0971-4FC8-A640-A26ADD0CBACF}" type="datetimeFigureOut">
              <a:rPr lang="ru-RU" smtClean="0"/>
              <a:t>сб 19.11.22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3D8E-4FAE-4AFC-BDC7-A325DE6D1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831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1347-0971-4FC8-A640-A26ADD0CBACF}" type="datetimeFigureOut">
              <a:rPr lang="ru-RU" smtClean="0"/>
              <a:t>сб 19.11.22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3D8E-4FAE-4AFC-BDC7-A325DE6D1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572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1347-0971-4FC8-A640-A26ADD0CBACF}" type="datetimeFigureOut">
              <a:rPr lang="ru-RU" smtClean="0"/>
              <a:t>сб 19.11.22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3D8E-4FAE-4AFC-BDC7-A325DE6D1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560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1347-0971-4FC8-A640-A26ADD0CBACF}" type="datetimeFigureOut">
              <a:rPr lang="ru-RU" smtClean="0"/>
              <a:t>сб 19.11.22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3D8E-4FAE-4AFC-BDC7-A325DE6D1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850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1347-0971-4FC8-A640-A26ADD0CBACF}" type="datetimeFigureOut">
              <a:rPr lang="ru-RU" smtClean="0"/>
              <a:t>сб 19.11.22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3D8E-4FAE-4AFC-BDC7-A325DE6D1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85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1347-0971-4FC8-A640-A26ADD0CBACF}" type="datetimeFigureOut">
              <a:rPr lang="ru-RU" smtClean="0"/>
              <a:t>сб 19.11.22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3D8E-4FAE-4AFC-BDC7-A325DE6D1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428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1347-0971-4FC8-A640-A26ADD0CBACF}" type="datetimeFigureOut">
              <a:rPr lang="ru-RU" smtClean="0"/>
              <a:t>сб 19.11.22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3D8E-4FAE-4AFC-BDC7-A325DE6D1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682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1347-0971-4FC8-A640-A26ADD0CBACF}" type="datetimeFigureOut">
              <a:rPr lang="ru-RU" smtClean="0"/>
              <a:t>сб 19.11.22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3D8E-4FAE-4AFC-BDC7-A325DE6D1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86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1347-0971-4FC8-A640-A26ADD0CBACF}" type="datetimeFigureOut">
              <a:rPr lang="ru-RU" smtClean="0"/>
              <a:t>сб 19.11.22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3D8E-4FAE-4AFC-BDC7-A325DE6D1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669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1347-0971-4FC8-A640-A26ADD0CBACF}" type="datetimeFigureOut">
              <a:rPr lang="ru-RU" smtClean="0"/>
              <a:t>сб 19.11.22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3D8E-4FAE-4AFC-BDC7-A325DE6D1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238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1347-0971-4FC8-A640-A26ADD0CBACF}" type="datetimeFigureOut">
              <a:rPr lang="ru-RU" smtClean="0"/>
              <a:t>сб 19.11.22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3D8E-4FAE-4AFC-BDC7-A325DE6D1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811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B1347-0971-4FC8-A640-A26ADD0CBACF}" type="datetimeFigureOut">
              <a:rPr lang="ru-RU" smtClean="0"/>
              <a:t>сб 19.11.22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C3D8E-4FAE-4AFC-BDC7-A325DE6D1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82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18" Type="http://schemas.openxmlformats.org/officeDocument/2006/relationships/image" Target="../media/image9.png"/><Relationship Id="rId3" Type="http://schemas.openxmlformats.org/officeDocument/2006/relationships/audio" Target="../media/audio2.wav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17" Type="http://schemas.microsoft.com/office/2007/relationships/hdphoto" Target="../media/hdphoto8.wdp"/><Relationship Id="rId2" Type="http://schemas.openxmlformats.org/officeDocument/2006/relationships/audio" Target="../media/audio1.wav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1.wdp"/><Relationship Id="rId15" Type="http://schemas.microsoft.com/office/2007/relationships/hdphoto" Target="../media/hdphoto7.wdp"/><Relationship Id="rId10" Type="http://schemas.openxmlformats.org/officeDocument/2006/relationships/image" Target="../media/image5.png"/><Relationship Id="rId19" Type="http://schemas.microsoft.com/office/2007/relationships/hdphoto" Target="../media/hdphoto9.wdp"/><Relationship Id="rId4" Type="http://schemas.openxmlformats.org/officeDocument/2006/relationships/image" Target="../media/image1.jpeg"/><Relationship Id="rId9" Type="http://schemas.microsoft.com/office/2007/relationships/hdphoto" Target="../media/hdphoto4.wdp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4.wdp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microsoft.com/office/2007/relationships/hdphoto" Target="../media/hdphoto18.wdp"/><Relationship Id="rId7" Type="http://schemas.microsoft.com/office/2007/relationships/hdphoto" Target="../media/hdphoto11.wdp"/><Relationship Id="rId12" Type="http://schemas.openxmlformats.org/officeDocument/2006/relationships/image" Target="../media/image14.png"/><Relationship Id="rId17" Type="http://schemas.microsoft.com/office/2007/relationships/hdphoto" Target="../media/hdphoto16.wdp"/><Relationship Id="rId2" Type="http://schemas.openxmlformats.org/officeDocument/2006/relationships/audio" Target="../media/audio1.wav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13.wdp"/><Relationship Id="rId5" Type="http://schemas.microsoft.com/office/2007/relationships/hdphoto" Target="../media/hdphoto1.wdp"/><Relationship Id="rId15" Type="http://schemas.microsoft.com/office/2007/relationships/hdphoto" Target="../media/hdphoto15.wdp"/><Relationship Id="rId10" Type="http://schemas.openxmlformats.org/officeDocument/2006/relationships/image" Target="../media/image13.png"/><Relationship Id="rId19" Type="http://schemas.microsoft.com/office/2007/relationships/hdphoto" Target="../media/hdphoto17.wdp"/><Relationship Id="rId4" Type="http://schemas.openxmlformats.org/officeDocument/2006/relationships/image" Target="../media/image1.jpeg"/><Relationship Id="rId9" Type="http://schemas.microsoft.com/office/2007/relationships/hdphoto" Target="../media/hdphoto12.wdp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18" Type="http://schemas.microsoft.com/office/2007/relationships/hdphoto" Target="../media/hdphoto24.wdp"/><Relationship Id="rId3" Type="http://schemas.openxmlformats.org/officeDocument/2006/relationships/audio" Target="../media/audio2.wav"/><Relationship Id="rId21" Type="http://schemas.openxmlformats.org/officeDocument/2006/relationships/image" Target="../media/image27.png"/><Relationship Id="rId7" Type="http://schemas.microsoft.com/office/2007/relationships/hdphoto" Target="../media/hdphoto19.wdp"/><Relationship Id="rId12" Type="http://schemas.microsoft.com/office/2007/relationships/hdphoto" Target="../media/hdphoto21.wdp"/><Relationship Id="rId17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microsoft.com/office/2007/relationships/hdphoto" Target="../media/hdphoto23.wdp"/><Relationship Id="rId20" Type="http://schemas.microsoft.com/office/2007/relationships/hdphoto" Target="../media/hdphoto2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microsoft.com/office/2007/relationships/hdphoto" Target="../media/hdphoto1.wdp"/><Relationship Id="rId15" Type="http://schemas.openxmlformats.org/officeDocument/2006/relationships/image" Target="../media/image24.png"/><Relationship Id="rId10" Type="http://schemas.microsoft.com/office/2007/relationships/hdphoto" Target="../media/hdphoto20.wdp"/><Relationship Id="rId19" Type="http://schemas.openxmlformats.org/officeDocument/2006/relationships/image" Target="../media/image26.png"/><Relationship Id="rId4" Type="http://schemas.openxmlformats.org/officeDocument/2006/relationships/image" Target="../media/image1.jpeg"/><Relationship Id="rId9" Type="http://schemas.openxmlformats.org/officeDocument/2006/relationships/image" Target="../media/image21.png"/><Relationship Id="rId14" Type="http://schemas.microsoft.com/office/2007/relationships/hdphoto" Target="../media/hdphoto22.wdp"/><Relationship Id="rId22" Type="http://schemas.microsoft.com/office/2007/relationships/hdphoto" Target="../media/hdphoto2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30.wdp"/><Relationship Id="rId1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microsoft.com/office/2007/relationships/hdphoto" Target="../media/hdphoto27.wdp"/><Relationship Id="rId12" Type="http://schemas.openxmlformats.org/officeDocument/2006/relationships/image" Target="../media/image31.png"/><Relationship Id="rId17" Type="http://schemas.microsoft.com/office/2007/relationships/hdphoto" Target="../media/hdphoto32.wdp"/><Relationship Id="rId2" Type="http://schemas.openxmlformats.org/officeDocument/2006/relationships/audio" Target="../media/audio1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hdphoto" Target="../media/hdphoto29.wdp"/><Relationship Id="rId5" Type="http://schemas.microsoft.com/office/2007/relationships/hdphoto" Target="../media/hdphoto1.wdp"/><Relationship Id="rId15" Type="http://schemas.microsoft.com/office/2007/relationships/hdphoto" Target="../media/hdphoto31.wdp"/><Relationship Id="rId10" Type="http://schemas.openxmlformats.org/officeDocument/2006/relationships/image" Target="../media/image30.png"/><Relationship Id="rId19" Type="http://schemas.microsoft.com/office/2007/relationships/hdphoto" Target="../media/hdphoto33.wdp"/><Relationship Id="rId4" Type="http://schemas.openxmlformats.org/officeDocument/2006/relationships/image" Target="../media/image1.jpeg"/><Relationship Id="rId9" Type="http://schemas.microsoft.com/office/2007/relationships/hdphoto" Target="../media/hdphoto28.wdp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2-02/1644253305_55-phonoteka-org-p-pastelnie-detskie-foni-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1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1.hostingkartinok.com/uploads/images/2015/02/9b5246a831637724cd213313be26d5c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9147" y1="77536" x2="49147" y2="77536"/>
                        <a14:backgroundMark x1="52868" y1="49638" x2="52868" y2="49638"/>
                        <a14:backgroundMark x1="50388" y1="50000" x2="50388" y2="50000"/>
                        <a14:backgroundMark x1="67907" y1="50000" x2="67907" y2="50000"/>
                        <a14:backgroundMark x1="59225" y1="55616" x2="59225" y2="55616"/>
                        <a14:backgroundMark x1="59380" y1="60326" x2="59380" y2="60326"/>
                        <a14:backgroundMark x1="79070" y1="63587" x2="79070" y2="63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2" t="10986" r="39694" b="11081"/>
          <a:stretch/>
        </p:blipFill>
        <p:spPr bwMode="auto">
          <a:xfrm>
            <a:off x="395536" y="252932"/>
            <a:ext cx="4680520" cy="635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ьная выноска 3"/>
          <p:cNvSpPr/>
          <p:nvPr/>
        </p:nvSpPr>
        <p:spPr>
          <a:xfrm>
            <a:off x="5004048" y="620688"/>
            <a:ext cx="3744416" cy="3528392"/>
          </a:xfrm>
          <a:prstGeom prst="wedgeEllipseCallout">
            <a:avLst>
              <a:gd name="adj1" fmla="val -74502"/>
              <a:gd name="adj2" fmla="val -12802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Ой-ой-</a:t>
            </a: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й! Ребята, от меня убежала вся посуда! Я не знаю, что мне делать и как её найти! Помогите мне, пожалуйста!</a:t>
            </a:r>
            <a:endParaRPr lang="ru-RU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27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2-02/1644253305_55-phonoteka-org-p-pastelnie-detskie-foni-5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1"/>
          <a:stretch/>
        </p:blipFill>
        <p:spPr bwMode="auto">
          <a:xfrm>
            <a:off x="-108520" y="0"/>
            <a:ext cx="925252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papik.pro/uploads/posts/2021-12/1639319250_6-papik-pro-p-steklo-klipart-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9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42" b="10566"/>
          <a:stretch/>
        </p:blipFill>
        <p:spPr bwMode="auto">
          <a:xfrm>
            <a:off x="3070585" y="2401787"/>
            <a:ext cx="3311477" cy="190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domfarfora.ru/image-preview/00010601686_1_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41" b="59259" l="27344" r="71354">
                        <a14:foregroundMark x1="34896" y1="17222" x2="34896" y2="17222"/>
                        <a14:foregroundMark x1="46823" y1="16574" x2="46823" y2="16574"/>
                        <a14:foregroundMark x1="56406" y1="20556" x2="56406" y2="20556"/>
                        <a14:foregroundMark x1="62083" y1="21204" x2="62083" y2="21204"/>
                        <a14:foregroundMark x1="65625" y1="16944" x2="65625" y2="16944"/>
                        <a14:foregroundMark x1="29115" y1="26204" x2="29115" y2="26204"/>
                        <a14:foregroundMark x1="27917" y1="21019" x2="27917" y2="21019"/>
                        <a14:foregroundMark x1="28281" y1="23704" x2="28281" y2="23704"/>
                        <a14:foregroundMark x1="28646" y1="26481" x2="28646" y2="26481"/>
                        <a14:foregroundMark x1="28958" y1="28148" x2="28958" y2="28148"/>
                        <a14:foregroundMark x1="36563" y1="13796" x2="36563" y2="13796"/>
                        <a14:foregroundMark x1="45417" y1="16944" x2="45417" y2="16944"/>
                        <a14:foregroundMark x1="56771" y1="17870" x2="56771" y2="17870"/>
                        <a14:foregroundMark x1="62344" y1="15093" x2="62344" y2="15093"/>
                        <a14:foregroundMark x1="66719" y1="16389" x2="66719" y2="16389"/>
                        <a14:foregroundMark x1="68698" y1="17407" x2="68698" y2="17407"/>
                        <a14:foregroundMark x1="35469" y1="22870" x2="35469" y2="22870"/>
                        <a14:foregroundMark x1="65417" y1="22037" x2="65417" y2="22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9" r="28814" b="41607"/>
          <a:stretch/>
        </p:blipFill>
        <p:spPr bwMode="auto">
          <a:xfrm>
            <a:off x="2638092" y="225517"/>
            <a:ext cx="2088232" cy="153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www.al-group.com.ua/image/cache/catalog/00.02.21new/a002550-1-800x800-product_popup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875" b="73250" l="0" r="99875">
                        <a14:foregroundMark x1="49625" y1="71875" x2="49750" y2="73250"/>
                        <a14:foregroundMark x1="77750" y1="59750" x2="77750" y2="59750"/>
                        <a14:foregroundMark x1="77750" y1="62875" x2="77750" y2="62875"/>
                        <a14:foregroundMark x1="68625" y1="64500" x2="68625" y2="64500"/>
                        <a14:foregroundMark x1="86750" y1="66375" x2="86750" y2="66375"/>
                        <a14:foregroundMark x1="88000" y1="66750" x2="88000" y2="66750"/>
                        <a14:foregroundMark x1="93125" y1="60750" x2="93125" y2="60750"/>
                        <a14:foregroundMark x1="88000" y1="58375" x2="88000" y2="58375"/>
                        <a14:foregroundMark x1="81000" y1="53375" x2="81000" y2="53375"/>
                        <a14:foregroundMark x1="90250" y1="49000" x2="90250" y2="49000"/>
                        <a14:foregroundMark x1="94125" y1="43500" x2="94125" y2="43500"/>
                        <a14:foregroundMark x1="93375" y1="37625" x2="93375" y2="37625"/>
                        <a14:foregroundMark x1="90125" y1="34375" x2="90125" y2="34375"/>
                        <a14:foregroundMark x1="86750" y1="33750" x2="86750" y2="33750"/>
                        <a14:foregroundMark x1="81875" y1="34875" x2="81875" y2="34875"/>
                        <a14:foregroundMark x1="79500" y1="37375" x2="79500" y2="37375"/>
                        <a14:foregroundMark x1="82500" y1="33875" x2="82500" y2="33875"/>
                        <a14:foregroundMark x1="84500" y1="33000" x2="84500" y2="33000"/>
                        <a14:foregroundMark x1="90500" y1="35375" x2="90500" y2="35375"/>
                        <a14:foregroundMark x1="93000" y1="36500" x2="93000" y2="36500"/>
                        <a14:foregroundMark x1="93625" y1="40625" x2="93625" y2="40625"/>
                        <a14:foregroundMark x1="92750" y1="44375" x2="92750" y2="44375"/>
                        <a14:foregroundMark x1="92750" y1="39500" x2="92750" y2="39500"/>
                        <a14:foregroundMark x1="74250" y1="27500" x2="74250" y2="27500"/>
                        <a14:foregroundMark x1="62625" y1="27750" x2="62625" y2="27750"/>
                        <a14:foregroundMark x1="46625" y1="26875" x2="46625" y2="26875"/>
                        <a14:foregroundMark x1="21500" y1="59125" x2="21500" y2="59125"/>
                        <a14:foregroundMark x1="8375" y1="60125" x2="8375" y2="60125"/>
                        <a14:foregroundMark x1="7500" y1="59125" x2="7500" y2="59125"/>
                        <a14:foregroundMark x1="15625" y1="57625" x2="15625" y2="57625"/>
                        <a14:foregroundMark x1="14250" y1="61250" x2="14250" y2="61250"/>
                        <a14:foregroundMark x1="25625" y1="65625" x2="25625" y2="65625"/>
                        <a14:foregroundMark x1="74250" y1="65000" x2="74250" y2="65000"/>
                        <a14:foregroundMark x1="74125" y1="55875" x2="74125" y2="55875"/>
                        <a14:foregroundMark x1="83500" y1="32125" x2="83500" y2="32125"/>
                        <a14:foregroundMark x1="85875" y1="31750" x2="85875" y2="31750"/>
                        <a14:foregroundMark x1="88000" y1="31750" x2="88000" y2="31750"/>
                        <a14:foregroundMark x1="89125" y1="32250" x2="89125" y2="32250"/>
                        <a14:foregroundMark x1="90500" y1="32875" x2="90500" y2="32875"/>
                        <a14:foregroundMark x1="77000" y1="54500" x2="77000" y2="54500"/>
                        <a14:foregroundMark x1="76875" y1="55125" x2="76875" y2="55125"/>
                        <a14:foregroundMark x1="77875" y1="52625" x2="77875" y2="52625"/>
                        <a14:foregroundMark x1="91500" y1="47250" x2="91500" y2="47250"/>
                        <a14:foregroundMark x1="95125" y1="42500" x2="95125" y2="42500"/>
                        <a14:foregroundMark x1="95375" y1="44625" x2="95375" y2="44625"/>
                        <a14:foregroundMark x1="91375" y1="33625" x2="91875" y2="33750"/>
                        <a14:foregroundMark x1="95500" y1="39375" x2="95500" y2="39375"/>
                        <a14:foregroundMark x1="96125" y1="41250" x2="96125" y2="41250"/>
                        <a14:backgroundMark x1="83375" y1="43125" x2="83375" y2="43125"/>
                        <a14:backgroundMark x1="85625" y1="45125" x2="85625" y2="45125"/>
                        <a14:backgroundMark x1="80875" y1="47500" x2="80875" y2="47500"/>
                        <a14:backgroundMark x1="95750" y1="53125" x2="95750" y2="53125"/>
                        <a14:backgroundMark x1="85875" y1="53500" x2="85875" y2="53500"/>
                        <a14:backgroundMark x1="82125" y1="54500" x2="82125" y2="54500"/>
                        <a14:backgroundMark x1="84000" y1="44500" x2="84000" y2="44500"/>
                        <a14:backgroundMark x1="87500" y1="40500" x2="87500" y2="4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47" b="23005"/>
          <a:stretch/>
        </p:blipFill>
        <p:spPr bwMode="auto">
          <a:xfrm>
            <a:off x="3468091" y="5157192"/>
            <a:ext cx="2543178" cy="140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ellinashop.ru/_mod_files/ce_images/4_otdel-Arti-M/182-202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167" l="26500" r="71750">
                        <a14:foregroundMark x1="32000" y1="49500" x2="32000" y2="4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01" r="28308"/>
          <a:stretch/>
        </p:blipFill>
        <p:spPr bwMode="auto">
          <a:xfrm>
            <a:off x="408330" y="1484784"/>
            <a:ext cx="1587249" cy="267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static.detmir.st/media_out/346/455/4455346/1500/0.jpg?165226471088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400" b="86267" l="23000" r="77067">
                        <a14:foregroundMark x1="27333" y1="43600" x2="27333" y2="43600"/>
                        <a14:foregroundMark x1="42867" y1="40400" x2="42867" y2="40400"/>
                        <a14:foregroundMark x1="56533" y1="45267" x2="56533" y2="45267"/>
                        <a14:foregroundMark x1="60467" y1="60267" x2="60467" y2="60267"/>
                        <a14:foregroundMark x1="40267" y1="41733" x2="40267" y2="41733"/>
                        <a14:foregroundMark x1="41000" y1="23200" x2="41000" y2="23200"/>
                        <a14:foregroundMark x1="57267" y1="18333" x2="57267" y2="18333"/>
                        <a14:foregroundMark x1="53333" y1="26733" x2="53333" y2="26733"/>
                        <a14:foregroundMark x1="63867" y1="28600" x2="63867" y2="28600"/>
                        <a14:foregroundMark x1="69667" y1="21667" x2="69667" y2="21667"/>
                        <a14:foregroundMark x1="60867" y1="16067" x2="60867" y2="16067"/>
                        <a14:foregroundMark x1="37267" y1="15667" x2="37267" y2="15667"/>
                        <a14:foregroundMark x1="28667" y1="26733" x2="28667" y2="26733"/>
                        <a14:foregroundMark x1="32200" y1="40400" x2="32200" y2="40400"/>
                        <a14:foregroundMark x1="32733" y1="53667" x2="32733" y2="53667"/>
                        <a14:foregroundMark x1="42667" y1="51800" x2="42667" y2="51800"/>
                        <a14:foregroundMark x1="56533" y1="53467" x2="56533" y2="53467"/>
                        <a14:foregroundMark x1="64400" y1="57067" x2="64400" y2="57067"/>
                        <a14:foregroundMark x1="65333" y1="61933" x2="65333" y2="61933"/>
                        <a14:foregroundMark x1="66467" y1="59867" x2="66467" y2="59867"/>
                        <a14:foregroundMark x1="68133" y1="50867" x2="68133" y2="50867"/>
                        <a14:foregroundMark x1="65333" y1="43933" x2="65333" y2="43933"/>
                        <a14:foregroundMark x1="68733" y1="35733" x2="68733" y2="35733"/>
                        <a14:foregroundMark x1="64600" y1="23733" x2="64600" y2="23733"/>
                        <a14:foregroundMark x1="56933" y1="15667" x2="56933" y2="15667"/>
                        <a14:foregroundMark x1="48867" y1="12333" x2="48867" y2="12333"/>
                        <a14:foregroundMark x1="36533" y1="15333" x2="36533" y2="15333"/>
                        <a14:foregroundMark x1="33667" y1="17400" x2="33667" y2="17400"/>
                        <a14:foregroundMark x1="29733" y1="21267" x2="29733" y2="21267"/>
                        <a14:foregroundMark x1="28467" y1="26933" x2="28467" y2="26933"/>
                        <a14:foregroundMark x1="36333" y1="28400" x2="36333" y2="28400"/>
                        <a14:foregroundMark x1="41400" y1="28400" x2="41400" y2="28400"/>
                        <a14:foregroundMark x1="46067" y1="28400" x2="46067" y2="28400"/>
                        <a14:foregroundMark x1="43067" y1="25200" x2="43067" y2="25200"/>
                        <a14:foregroundMark x1="39667" y1="25400" x2="39667" y2="25400"/>
                        <a14:foregroundMark x1="35733" y1="24133" x2="35733" y2="24133"/>
                        <a14:foregroundMark x1="32200" y1="30667" x2="32200" y2="30667"/>
                        <a14:foregroundMark x1="29200" y1="31000" x2="29200" y2="31000"/>
                        <a14:foregroundMark x1="28467" y1="29333" x2="28467" y2="29333"/>
                        <a14:foregroundMark x1="29933" y1="37600" x2="29933" y2="37600"/>
                        <a14:foregroundMark x1="29600" y1="33067" x2="29600" y2="33067"/>
                        <a14:foregroundMark x1="31467" y1="33067" x2="31467" y2="33067"/>
                        <a14:foregroundMark x1="32000" y1="35733" x2="32000" y2="35733"/>
                        <a14:foregroundMark x1="34667" y1="35333" x2="34667" y2="35333"/>
                        <a14:foregroundMark x1="29000" y1="36067" x2="29000" y2="36067"/>
                        <a14:foregroundMark x1="30333" y1="40000" x2="30333" y2="40000"/>
                        <a14:foregroundMark x1="30733" y1="42800" x2="30733" y2="42800"/>
                        <a14:foregroundMark x1="34267" y1="42800" x2="34267" y2="42800"/>
                        <a14:foregroundMark x1="35400" y1="37400" x2="35400" y2="37400"/>
                        <a14:foregroundMark x1="35933" y1="32733" x2="35933" y2="32733"/>
                        <a14:foregroundMark x1="37267" y1="33067" x2="37267" y2="33067"/>
                        <a14:foregroundMark x1="37800" y1="33667" x2="37800" y2="33667"/>
                        <a14:foregroundMark x1="39667" y1="34400" x2="39667" y2="34400"/>
                        <a14:foregroundMark x1="41200" y1="34200" x2="41200" y2="34200"/>
                        <a14:foregroundMark x1="42867" y1="34000" x2="42867" y2="34000"/>
                        <a14:foregroundMark x1="45333" y1="34000" x2="45333" y2="34000"/>
                        <a14:foregroundMark x1="39333" y1="36667" x2="39333" y2="36667"/>
                        <a14:foregroundMark x1="38000" y1="36267" x2="37267" y2="37400"/>
                        <a14:foregroundMark x1="35200" y1="40200" x2="35200" y2="40200"/>
                        <a14:foregroundMark x1="32600" y1="42800" x2="32600" y2="42800"/>
                        <a14:foregroundMark x1="33333" y1="44133" x2="33333" y2="44133"/>
                        <a14:foregroundMark x1="31667" y1="48267" x2="31667" y2="48267"/>
                        <a14:foregroundMark x1="33867" y1="43733" x2="33867" y2="43733"/>
                        <a14:foregroundMark x1="32933" y1="45800" x2="32933" y2="45800"/>
                        <a14:foregroundMark x1="31800" y1="48067" x2="31800" y2="48067"/>
                        <a14:foregroundMark x1="32000" y1="51067" x2="32000" y2="51067"/>
                        <a14:foregroundMark x1="58600" y1="29000" x2="58600" y2="29000"/>
                        <a14:foregroundMark x1="68333" y1="27667" x2="68333" y2="27667"/>
                        <a14:foregroundMark x1="70200" y1="22600" x2="70200" y2="22600"/>
                        <a14:foregroundMark x1="70733" y1="22600" x2="70733" y2="22600"/>
                        <a14:foregroundMark x1="60467" y1="40400" x2="60467" y2="40400"/>
                        <a14:foregroundMark x1="59733" y1="20000" x2="59733" y2="20000"/>
                        <a14:foregroundMark x1="48267" y1="19800" x2="48267" y2="19800"/>
                        <a14:foregroundMark x1="38933" y1="18667" x2="38933" y2="18667"/>
                        <a14:foregroundMark x1="34667" y1="22600" x2="34667" y2="22600"/>
                        <a14:foregroundMark x1="32200" y1="24467" x2="32200" y2="24467"/>
                        <a14:foregroundMark x1="31267" y1="28800" x2="31267" y2="28800"/>
                        <a14:foregroundMark x1="32200" y1="28800" x2="32200" y2="28800"/>
                        <a14:foregroundMark x1="35200" y1="26533" x2="35200" y2="26533"/>
                        <a14:foregroundMark x1="38733" y1="30267" x2="38733" y2="30267"/>
                        <a14:foregroundMark x1="44933" y1="30067" x2="44933" y2="30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9" t="8945" r="22689" b="14310"/>
          <a:stretch/>
        </p:blipFill>
        <p:spPr bwMode="auto">
          <a:xfrm>
            <a:off x="7596336" y="2287059"/>
            <a:ext cx="1246655" cy="176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avatars.mds.yandex.net/i?id=93020a76c34287d175b47b867d038753-5434958-images-thumbs&amp;n=13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688" l="1105" r="997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177" y="0"/>
            <a:ext cx="2212779" cy="195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s://e7.pngegg.com/pngimages/224/517/png-clipart-pottery-ceramic-pitcher-vase-jug-pottery-vase-flowers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18111" r="82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7" r="17703"/>
          <a:stretch/>
        </p:blipFill>
        <p:spPr bwMode="auto">
          <a:xfrm>
            <a:off x="6649155" y="4263271"/>
            <a:ext cx="1894360" cy="197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s://cmp24.ru/images/prodacts/sourse/748/748176_kastryulya-regent-inox-93-co-01-03-93-co-01-03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72669" y1="65291" x2="72669" y2="65291"/>
                        <a14:foregroundMark x1="80622" y1="59788" x2="80622" y2="59788"/>
                        <a14:foregroundMark x1="86289" y1="57143" x2="86289" y2="57143"/>
                        <a14:foregroundMark x1="95247" y1="42646" x2="95247" y2="42646"/>
                        <a14:foregroundMark x1="82907" y1="43810" x2="82907" y2="43810"/>
                        <a14:foregroundMark x1="73857" y1="47725" x2="73857" y2="47725"/>
                        <a14:foregroundMark x1="67550" y1="55026" x2="67550" y2="55026"/>
                        <a14:foregroundMark x1="73400" y1="54074" x2="73400" y2="54074"/>
                        <a14:foregroundMark x1="81810" y1="52593" x2="81810" y2="52593"/>
                        <a14:foregroundMark x1="85009" y1="49101" x2="85009" y2="49101"/>
                        <a14:foregroundMark x1="69287" y1="69312" x2="69287" y2="69312"/>
                        <a14:foregroundMark x1="63985" y1="82857" x2="63985" y2="82857"/>
                        <a14:foregroundMark x1="69470" y1="85714" x2="69470" y2="85714"/>
                        <a14:foregroundMark x1="72669" y1="77354" x2="72669" y2="77354"/>
                        <a14:foregroundMark x1="78154" y1="70370" x2="78154" y2="70370"/>
                        <a14:foregroundMark x1="77788" y1="60212" x2="77788" y2="60212"/>
                        <a14:foregroundMark x1="77239" y1="51005" x2="77239" y2="51005"/>
                        <a14:foregroundMark x1="67916" y1="50582" x2="67916" y2="50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16" y="4175407"/>
            <a:ext cx="2317923" cy="200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8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77 0.10324 L 0.04219 0.2377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67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24 0.0375 L -0.2177 0.01644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82" y="-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8125 L 0.00521 -0.217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6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6 0.01482 L 0.24254 0.04653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3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3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3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2-02/1644253305_55-phonoteka-org-p-pastelnie-detskie-foni-5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1"/>
          <a:stretch/>
        </p:blipFill>
        <p:spPr bwMode="auto">
          <a:xfrm>
            <a:off x="-15886" y="-13391"/>
            <a:ext cx="915988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trackgoods.store/imgx/kf/Ub1e36ffb582947829258c5bf8f9a7856v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94" t="7693" r="13758" b="9058"/>
          <a:stretch/>
        </p:blipFill>
        <p:spPr bwMode="auto">
          <a:xfrm>
            <a:off x="3216744" y="1953385"/>
            <a:ext cx="2710512" cy="248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6833" y1="80163" x2="46833" y2="80163"/>
                        <a14:foregroundMark x1="75583" y1="78261" x2="75583" y2="78261"/>
                        <a14:foregroundMark x1="85417" y1="64130" x2="85417" y2="64130"/>
                        <a14:foregroundMark x1="65000" y1="77038" x2="65000" y2="77038"/>
                        <a14:foregroundMark x1="54000" y1="93750" x2="54000" y2="93750"/>
                        <a14:foregroundMark x1="39667" y1="93750" x2="39667" y2="93750"/>
                        <a14:foregroundMark x1="30583" y1="82609" x2="30583" y2="82609"/>
                        <a14:foregroundMark x1="26000" y1="72147" x2="26000" y2="72147"/>
                        <a14:foregroundMark x1="19250" y1="65353" x2="19250" y2="65353"/>
                        <a14:foregroundMark x1="26417" y1="65353" x2="26417" y2="65353"/>
                        <a14:foregroundMark x1="33250" y1="70245" x2="33250" y2="70245"/>
                        <a14:foregroundMark x1="39250" y1="72147" x2="39250" y2="72147"/>
                        <a14:foregroundMark x1="41500" y1="72147" x2="41500" y2="72147"/>
                        <a14:foregroundMark x1="59667" y1="75272" x2="59667" y2="75272"/>
                        <a14:foregroundMark x1="64583" y1="74592" x2="64583" y2="74592"/>
                        <a14:foregroundMark x1="71750" y1="69701" x2="71750" y2="69701"/>
                        <a14:foregroundMark x1="78250" y1="64810" x2="78250" y2="64810"/>
                        <a14:foregroundMark x1="82750" y1="69022" x2="82750" y2="69022"/>
                        <a14:foregroundMark x1="75167" y1="75272" x2="75167" y2="75272"/>
                        <a14:foregroundMark x1="68000" y1="85054" x2="68000" y2="85054"/>
                        <a14:foregroundMark x1="61917" y1="93750" x2="61917" y2="93750"/>
                        <a14:foregroundMark x1="50250" y1="90625" x2="50250" y2="90625"/>
                        <a14:foregroundMark x1="44167" y1="89402" x2="44167" y2="89402"/>
                        <a14:foregroundMark x1="36250" y1="88179" x2="36250" y2="88179"/>
                        <a14:foregroundMark x1="27917" y1="80163" x2="27917" y2="80163"/>
                        <a14:foregroundMark x1="25250" y1="78261" x2="25250" y2="78261"/>
                        <a14:foregroundMark x1="14333" y1="62228" x2="14333" y2="62228"/>
                        <a14:foregroundMark x1="57000" y1="83288" x2="57000" y2="83288"/>
                        <a14:foregroundMark x1="49833" y1="82065" x2="49833" y2="82065"/>
                        <a14:foregroundMark x1="60417" y1="90625" x2="60417" y2="90625"/>
                        <a14:foregroundMark x1="64583" y1="86277" x2="64583" y2="86277"/>
                        <a14:foregroundMark x1="71000" y1="77717" x2="71000" y2="77717"/>
                        <a14:foregroundMark x1="68000" y1="74049" x2="68000" y2="74049"/>
                        <a14:foregroundMark x1="79000" y1="70245" x2="79000" y2="70245"/>
                        <a14:foregroundMark x1="51333" y1="80842" x2="51333" y2="80842"/>
                        <a14:foregroundMark x1="66083" y1="89402" x2="66083" y2="89402"/>
                        <a14:foregroundMark x1="70667" y1="89402" x2="70667" y2="89402"/>
                        <a14:foregroundMark x1="76333" y1="83832" x2="76333" y2="83832"/>
                        <a14:foregroundMark x1="72917" y1="80163" x2="72917" y2="80163"/>
                        <a14:foregroundMark x1="82000" y1="74592" x2="82000" y2="74592"/>
                        <a14:foregroundMark x1="89917" y1="54891" x2="89917" y2="54891"/>
                        <a14:foregroundMark x1="41917" y1="80163" x2="41917" y2="80163"/>
                        <a14:foregroundMark x1="33250" y1="79620" x2="33250" y2="79620"/>
                        <a14:foregroundMark x1="29083" y1="73370" x2="29083" y2="73370"/>
                        <a14:foregroundMark x1="50250" y1="87636" x2="50250" y2="87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946" y="548679"/>
            <a:ext cx="1993404" cy="1222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https://avatars.mds.yandex.net/i?id=7de6e6cd3e175c56366250e662a25a0e-4375862-images-thumbs&amp;n=1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542" r="100000">
                        <a14:foregroundMark x1="17292" y1="51852" x2="17292" y2="51852"/>
                        <a14:foregroundMark x1="22292" y1="47407" x2="22292" y2="47407"/>
                        <a14:foregroundMark x1="21042" y1="52963" x2="21042" y2="52963"/>
                        <a14:foregroundMark x1="51042" y1="9259" x2="51042" y2="9259"/>
                        <a14:foregroundMark x1="54375" y1="20370" x2="54375" y2="20370"/>
                        <a14:foregroundMark x1="55417" y1="9630" x2="55417" y2="9630"/>
                        <a14:foregroundMark x1="90833" y1="31481" x2="90833" y2="31481"/>
                        <a14:foregroundMark x1="96875" y1="32593" x2="96875" y2="32593"/>
                        <a14:foregroundMark x1="86875" y1="32222" x2="86875" y2="32222"/>
                        <a14:foregroundMark x1="88750" y1="24815" x2="88750" y2="24815"/>
                        <a14:foregroundMark x1="87917" y1="34444" x2="87917" y2="34444"/>
                        <a14:foregroundMark x1="17292" y1="47778" x2="17292" y2="4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01" y="4236776"/>
            <a:ext cx="2803949" cy="157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https://vse-nado.ru/upload/iblock/056/0iqsbsg9hmxo00ebws13y4p4q9jn63vf/1s311-vilka-desertnaya-Slavyana-Amet-nerzhaveyushchaya-stal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0000" l="9200" r="91333">
                        <a14:foregroundMark x1="26667" y1="67333" x2="26667" y2="67333"/>
                        <a14:foregroundMark x1="9333" y1="86667" x2="9333" y2="86667"/>
                        <a14:foregroundMark x1="83200" y1="8000" x2="83200" y2="8000"/>
                        <a14:foregroundMark x1="91333" y1="17333" x2="91333" y2="1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1" t="5093" r="7038" b="8266"/>
          <a:stretch/>
        </p:blipFill>
        <p:spPr bwMode="auto">
          <a:xfrm>
            <a:off x="6660232" y="1038927"/>
            <a:ext cx="2287737" cy="182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https://bookprose.ru/pictures/101539693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47" l="667" r="100000">
                        <a14:foregroundMark x1="10917" y1="50346" x2="10917" y2="50346"/>
                        <a14:foregroundMark x1="29583" y1="11895" x2="29583" y2="11895"/>
                        <a14:foregroundMark x1="24250" y1="11203" x2="24250" y2="11203"/>
                        <a14:foregroundMark x1="22917" y1="15629" x2="22917" y2="15629"/>
                        <a14:foregroundMark x1="25583" y1="14108" x2="25583" y2="14108"/>
                        <a14:foregroundMark x1="29417" y1="10927" x2="29417" y2="10927"/>
                        <a14:foregroundMark x1="33917" y1="7746" x2="33917" y2="7746"/>
                        <a14:foregroundMark x1="39250" y1="4979" x2="39250" y2="4979"/>
                        <a14:foregroundMark x1="39250" y1="4979" x2="39250" y2="4979"/>
                        <a14:foregroundMark x1="45000" y1="3043" x2="45000" y2="3043"/>
                        <a14:foregroundMark x1="4250" y1="45643" x2="4250" y2="45643"/>
                        <a14:foregroundMark x1="10167" y1="63624" x2="10167" y2="63624"/>
                        <a14:foregroundMark x1="13250" y1="65284" x2="13250" y2="65284"/>
                        <a14:foregroundMark x1="8083" y1="61411" x2="8083" y2="61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255" y="5025387"/>
            <a:ext cx="2808312" cy="169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https://mmedia.ozone.ru/multimedia/101402824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73" b="89802" l="0" r="100000">
                        <a14:foregroundMark x1="28000" y1="55666" x2="28000" y2="55666"/>
                        <a14:foregroundMark x1="10083" y1="76062" x2="10083" y2="76062"/>
                        <a14:foregroundMark x1="14833" y1="79320" x2="14833" y2="79320"/>
                        <a14:foregroundMark x1="6750" y1="71530" x2="6750" y2="71530"/>
                        <a14:foregroundMark x1="4167" y1="66289" x2="4167" y2="66289"/>
                        <a14:foregroundMark x1="2833" y1="58499" x2="2833" y2="58499"/>
                        <a14:foregroundMark x1="2500" y1="54674" x2="2500" y2="54674"/>
                        <a14:foregroundMark x1="8000" y1="73938" x2="8000" y2="73938"/>
                        <a14:foregroundMark x1="5417" y1="69830" x2="5417" y2="69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85" y="288614"/>
            <a:ext cx="2520147" cy="148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https://avatars.mds.yandex.net/i?id=2bda5bb0c18a4e1bf12dd9eb5b074a800e5a5f44-5206243-images-thumbs&amp;n=13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89931" l="0" r="99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35" y="2204864"/>
            <a:ext cx="2980079" cy="178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 descr="https://farfor-classic.ru/uploads/catalog_img/NHP20141040-1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77930" y1="29948" x2="77930" y2="29948"/>
                        <a14:foregroundMark x1="76563" y1="73438" x2="76563" y2="73438"/>
                        <a14:foregroundMark x1="80078" y1="69141" x2="80078" y2="69141"/>
                        <a14:foregroundMark x1="78516" y1="72005" x2="78516" y2="72005"/>
                        <a14:foregroundMark x1="23828" y1="72656" x2="23828" y2="72656"/>
                        <a14:foregroundMark x1="22461" y1="73177" x2="22461" y2="73177"/>
                        <a14:foregroundMark x1="20801" y1="71224" x2="20801" y2="71224"/>
                        <a14:foregroundMark x1="19043" y1="69661" x2="19043" y2="69661"/>
                        <a14:foregroundMark x1="17285" y1="68229" x2="17285" y2="68229"/>
                        <a14:foregroundMark x1="16211" y1="65885" x2="16211" y2="65885"/>
                        <a14:foregroundMark x1="15527" y1="65365" x2="15527" y2="65365"/>
                        <a14:foregroundMark x1="15039" y1="63672" x2="15039" y2="63672"/>
                        <a14:foregroundMark x1="15723" y1="62109" x2="15723" y2="62109"/>
                        <a14:foregroundMark x1="34961" y1="17708" x2="34961" y2="17708"/>
                        <a14:foregroundMark x1="60059" y1="16536" x2="60059" y2="16536"/>
                        <a14:foregroundMark x1="69141" y1="20313" x2="69141" y2="20313"/>
                        <a14:foregroundMark x1="72461" y1="24609" x2="72461" y2="24609"/>
                        <a14:foregroundMark x1="71582" y1="23177" x2="71582" y2="23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31" t="13263" r="12506" b="10662"/>
          <a:stretch/>
        </p:blipFill>
        <p:spPr bwMode="auto">
          <a:xfrm>
            <a:off x="6372200" y="3415608"/>
            <a:ext cx="2288446" cy="179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28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0.17205 0.13125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65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48148E-6 L -0.01962 0.11875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L -0.196 0.11019 " pathEditMode="relative" rAng="0" ptsTypes="AA">
                                      <p:cBhvr>
                                        <p:cTn id="16" dur="27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9" y="5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9 -0.08496 L -0.01771 -0.20903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1" y="-6204"/>
                                    </p:animMotion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65 -0.08565 L 0.1691 -0.15903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-3681"/>
                                    </p:animMotion>
                                  </p:childTnLst>
                                  <p:subTnLst>
                                    <p:audio>
                                      <p:cMediaNode vol="6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3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6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30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2-02/1644253305_55-phonoteka-org-p-pastelnie-detskie-foni-5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1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kartinkin.net/uploads/posts/2022-07/1657670872_68-kartinkin-net-p-kartinki-glini-7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130" b="84167" l="13281" r="84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24" t="17718" r="16000" b="16428"/>
          <a:stretch/>
        </p:blipFill>
        <p:spPr bwMode="auto">
          <a:xfrm>
            <a:off x="2871686" y="2546351"/>
            <a:ext cx="3372841" cy="176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venir-33.ru/image/cache/catalog/glina/krynki/833_-900x700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3" t="4986" r="25993" b="3802"/>
          <a:stretch/>
        </p:blipFill>
        <p:spPr bwMode="auto">
          <a:xfrm>
            <a:off x="6660232" y="4163840"/>
            <a:ext cx="1778124" cy="223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detectivebookshop.ru/image/101793008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0" y="4509120"/>
            <a:ext cx="2024655" cy="170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c.pxhere.com/photos/d1/61/russel_wright_iroquois_china_pottery_nutmeg_8_bowl_brown_bowl-459781.jpg!d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78" b="89800" l="1250" r="97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5" t="12696" r="4865" b="17594"/>
          <a:stretch/>
        </p:blipFill>
        <p:spPr bwMode="auto">
          <a:xfrm>
            <a:off x="239796" y="522125"/>
            <a:ext cx="2405843" cy="169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img2.freepng.ru/20180511/eoe/kisspng-jug-pottery-ceramic-pitcher-craft-5af577bc09e606.1994401415260364120406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3" b="100000" l="19000" r="81111">
                        <a14:foregroundMark x1="21667" y1="49667" x2="19222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70" r="18739"/>
          <a:stretch/>
        </p:blipFill>
        <p:spPr bwMode="auto">
          <a:xfrm>
            <a:off x="6372200" y="230902"/>
            <a:ext cx="1886289" cy="201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w7.pngwing.com/pngs/812/992/png-transparent-tableware-metal-oil-lamp-metal-oil-lamp-tableware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8" b="90764" l="10761" r="93370">
                        <a14:foregroundMark x1="80217" y1="72647" x2="80217" y2="72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85" t="80" r="6523" b="9784"/>
          <a:stretch/>
        </p:blipFill>
        <p:spPr bwMode="auto">
          <a:xfrm>
            <a:off x="3419872" y="4757172"/>
            <a:ext cx="2467985" cy="164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xn--b1aafx3b.xn--p1ai/upload/shop_1/1/0/8/item_10833/shop_items_catalog_image10833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63375" y1="48397" x2="63375" y2="48397"/>
                        <a14:foregroundMark x1="78500" y1="28686" x2="78500" y2="28686"/>
                        <a14:foregroundMark x1="82625" y1="40545" x2="82625" y2="40545"/>
                        <a14:foregroundMark x1="40375" y1="40545" x2="40375" y2="40545"/>
                        <a14:foregroundMark x1="12500" y1="23397" x2="12500" y2="23397"/>
                        <a14:foregroundMark x1="7750" y1="24199" x2="7750" y2="24199"/>
                        <a14:foregroundMark x1="5625" y1="29006" x2="5625" y2="29006"/>
                        <a14:foregroundMark x1="19375" y1="30449" x2="19375" y2="30449"/>
                        <a14:foregroundMark x1="15250" y1="39583" x2="15250" y2="39583"/>
                        <a14:foregroundMark x1="8125" y1="36058" x2="8125" y2="36058"/>
                        <a14:foregroundMark x1="7000" y1="40064" x2="7000" y2="40064"/>
                        <a14:foregroundMark x1="17750" y1="45833" x2="17750" y2="45833"/>
                        <a14:foregroundMark x1="42750" y1="49359" x2="42750" y2="49359"/>
                        <a14:foregroundMark x1="75750" y1="41827" x2="75750" y2="418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377210"/>
            <a:ext cx="204369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s://www.superposuda.ru/upload/big96147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92" b="8995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13" b="16507"/>
          <a:stretch/>
        </p:blipFill>
        <p:spPr bwMode="auto">
          <a:xfrm>
            <a:off x="2960671" y="390431"/>
            <a:ext cx="3312368" cy="114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https://dorogoi-podarok.ru/upload/iblock/photos55/product_54677_0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83654" y1="66719" x2="83654" y2="66719"/>
                        <a14:foregroundMark x1="83974" y1="61875" x2="83974" y2="6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8" y="2629796"/>
            <a:ext cx="2659399" cy="159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43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28 0.07986 L 0.20851 0.225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72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34 0.08866 L -0.19757 0.2463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78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62 -0.01783 L -0.18385 -0.17547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-7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63 -0.06088 L 0.1941 -0.18704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-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2-02/1644253305_55-phonoteka-org-p-pastelnie-detskie-foni-5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1"/>
          <a:stretch/>
        </p:blipFill>
        <p:spPr bwMode="auto">
          <a:xfrm>
            <a:off x="20697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www.knife-vorsma.ru/wa-data/public/shop/products/11/51/5111/images/10869/10869.750x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593" l="6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31" r="11477" b="9059"/>
          <a:stretch/>
        </p:blipFill>
        <p:spPr bwMode="auto">
          <a:xfrm>
            <a:off x="3000903" y="1988840"/>
            <a:ext cx="3142193" cy="209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artshop-rus.com/upload/iblock/066/066dbf660a636cbe430b12c01718c51c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29" b="91000" l="429" r="99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78" b="8962"/>
          <a:stretch/>
        </p:blipFill>
        <p:spPr bwMode="auto">
          <a:xfrm>
            <a:off x="3203848" y="4725144"/>
            <a:ext cx="2540818" cy="202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cs5.livemaster.ru/storage/87/b0/55dd5345f31abbc9397fc65f9eqc--dlya-doma-i-interera-nabor-dlya-servirovki-stola-10-procent-s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00" b="95400" l="43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5" t="2341" r="2759" b="5231"/>
          <a:stretch/>
        </p:blipFill>
        <p:spPr bwMode="auto">
          <a:xfrm>
            <a:off x="395536" y="476672"/>
            <a:ext cx="2258530" cy="226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avatars.mds.yandex.net/get-marketpic/225310/market_HMasiEWVOaJzzyqLaSxB0A/ori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9122" b="77660" l="0" r="996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137" b="22590"/>
          <a:stretch/>
        </p:blipFill>
        <p:spPr bwMode="auto">
          <a:xfrm rot="2334337">
            <a:off x="5964931" y="919560"/>
            <a:ext cx="2953200" cy="112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www.gospodar-opt.com/wp-content/uploads/2019/06/ph15825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778" b="93426" l="17552" r="827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25" t="7659" r="17262" b="7075"/>
          <a:stretch/>
        </p:blipFill>
        <p:spPr bwMode="auto">
          <a:xfrm>
            <a:off x="5986523" y="3557401"/>
            <a:ext cx="2956388" cy="218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avatars.mds.yandex.net/get-mpic/4304254/img_id2405037329074766518.jpeg/ori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45" r="100000">
                        <a14:foregroundMark x1="70087" y1="46765" x2="70087" y2="46765"/>
                        <a14:foregroundMark x1="65896" y1="75000" x2="65896" y2="75000"/>
                        <a14:foregroundMark x1="76590" y1="77647" x2="76590" y2="77647"/>
                        <a14:foregroundMark x1="75000" y1="79706" x2="75000" y2="79706"/>
                        <a14:foregroundMark x1="62428" y1="79412" x2="62428" y2="79412"/>
                        <a14:foregroundMark x1="53324" y1="82059" x2="53324" y2="82059"/>
                        <a14:foregroundMark x1="56503" y1="81324" x2="56503" y2="81324"/>
                        <a14:foregroundMark x1="66185" y1="78088" x2="66185" y2="78088"/>
                        <a14:foregroundMark x1="67486" y1="78676" x2="67486" y2="78676"/>
                        <a14:foregroundMark x1="70809" y1="79412" x2="70809" y2="79412"/>
                        <a14:foregroundMark x1="70520" y1="81618" x2="69509" y2="81618"/>
                        <a14:foregroundMark x1="63728" y1="80294" x2="63728" y2="80294"/>
                        <a14:foregroundMark x1="61705" y1="80294" x2="61705" y2="80294"/>
                        <a14:foregroundMark x1="55202" y1="79412" x2="55202" y2="79412"/>
                        <a14:foregroundMark x1="50434" y1="78971" x2="50434" y2="78971"/>
                        <a14:foregroundMark x1="47110" y1="77647" x2="47110" y2="77647"/>
                        <a14:foregroundMark x1="48121" y1="75441" x2="48121" y2="75441"/>
                        <a14:foregroundMark x1="48410" y1="71765" x2="48410" y2="71765"/>
                        <a14:foregroundMark x1="47110" y1="70147" x2="47110" y2="70147"/>
                        <a14:foregroundMark x1="52312" y1="66471" x2="52312" y2="66471"/>
                        <a14:foregroundMark x1="54335" y1="69412" x2="54335" y2="69412"/>
                        <a14:foregroundMark x1="55202" y1="71471" x2="55202" y2="71471"/>
                        <a14:foregroundMark x1="66185" y1="70147" x2="66185" y2="70147"/>
                        <a14:foregroundMark x1="66618" y1="21029" x2="66618" y2="21029"/>
                        <a14:foregroundMark x1="50723" y1="17647" x2="50723" y2="17647"/>
                        <a14:foregroundMark x1="48699" y1="24559" x2="48699" y2="24559"/>
                        <a14:foregroundMark x1="74711" y1="13382" x2="74711" y2="13382"/>
                        <a14:foregroundMark x1="86416" y1="21324" x2="86416" y2="21324"/>
                        <a14:foregroundMark x1="95087" y1="25882" x2="95087" y2="25882"/>
                        <a14:foregroundMark x1="95809" y1="37794" x2="95809" y2="37794"/>
                        <a14:foregroundMark x1="95376" y1="46324" x2="95376" y2="46324"/>
                        <a14:foregroundMark x1="95087" y1="49706" x2="95087" y2="49706"/>
                        <a14:foregroundMark x1="95376" y1="42794" x2="95376" y2="42794"/>
                        <a14:foregroundMark x1="93497" y1="32500" x2="93497" y2="32500"/>
                        <a14:foregroundMark x1="89595" y1="21618" x2="89595" y2="21618"/>
                        <a14:foregroundMark x1="32514" y1="65882" x2="32514" y2="65882"/>
                        <a14:foregroundMark x1="28324" y1="42353" x2="28324" y2="42353"/>
                        <a14:foregroundMark x1="8815" y1="46029" x2="8815" y2="46029"/>
                        <a14:foregroundMark x1="12717" y1="38382" x2="12717" y2="38382"/>
                        <a14:foregroundMark x1="16329" y1="39412" x2="16329" y2="39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59" y="3212976"/>
            <a:ext cx="2460684" cy="271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e7.pngegg.com/pngimages/359/715/png-clipart-jug-vase-vase-orange-vase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17222" r="81444">
                        <a14:foregroundMark x1="24333" y1="45313" x2="17444" y2="45182"/>
                        <a14:backgroundMark x1="23000" y1="45313" x2="23000" y2="45313"/>
                        <a14:backgroundMark x1="20778" y1="45182" x2="20778" y2="45182"/>
                        <a14:backgroundMark x1="22222" y1="44922" x2="22222" y2="44922"/>
                        <a14:backgroundMark x1="24000" y1="45313" x2="24000" y2="45313"/>
                        <a14:backgroundMark x1="18000" y1="45313" x2="1800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05" r="18507"/>
          <a:stretch/>
        </p:blipFill>
        <p:spPr bwMode="auto">
          <a:xfrm>
            <a:off x="3707904" y="148798"/>
            <a:ext cx="1371600" cy="189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01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43 0.13958 L 0.18368 0.181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3" y="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L -0.16407 0.1583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2" y="7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-0.12662 L -0.00504 -0.2629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6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27</Words>
  <Application>Microsoft Office PowerPoint</Application>
  <PresentationFormat>Экран (4:3)</PresentationFormat>
  <Paragraphs>1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10</cp:revision>
  <dcterms:created xsi:type="dcterms:W3CDTF">2022-11-19T13:33:12Z</dcterms:created>
  <dcterms:modified xsi:type="dcterms:W3CDTF">2022-11-19T15:35:21Z</dcterms:modified>
</cp:coreProperties>
</file>