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82" r:id="rId4"/>
    <p:sldId id="258" r:id="rId5"/>
    <p:sldId id="260" r:id="rId6"/>
    <p:sldId id="283" r:id="rId7"/>
    <p:sldId id="262" r:id="rId8"/>
    <p:sldId id="272" r:id="rId9"/>
    <p:sldId id="274" r:id="rId10"/>
    <p:sldId id="28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82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9" d="100"/>
          <a:sy n="79" d="100"/>
        </p:scale>
        <p:origin x="-148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4EF-3D96-4CE1-BFBA-6BFE23AD0D9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73A-3BC0-4D98-9B71-6D2F7361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44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4EF-3D96-4CE1-BFBA-6BFE23AD0D9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73A-3BC0-4D98-9B71-6D2F7361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05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4EF-3D96-4CE1-BFBA-6BFE23AD0D9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73A-3BC0-4D98-9B71-6D2F7361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6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4EF-3D96-4CE1-BFBA-6BFE23AD0D9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73A-3BC0-4D98-9B71-6D2F7361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7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4EF-3D96-4CE1-BFBA-6BFE23AD0D9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73A-3BC0-4D98-9B71-6D2F7361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3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C4EF-3D96-4CE1-BFBA-6BFE23AD0D90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9073A-3BC0-4D98-9B71-6D2F7361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4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 userDrawn="1"/>
        </p:nvSpPr>
        <p:spPr>
          <a:xfrm rot="10800000">
            <a:off x="228599" y="207962"/>
            <a:ext cx="8663609" cy="6513513"/>
          </a:xfrm>
          <a:prstGeom prst="round2DiagRect">
            <a:avLst/>
          </a:prstGeom>
          <a:blipFill dpi="0" rotWithShape="1">
            <a:blip r:embed="rId9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07950" cmpd="tri"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22928">
            <a:off x="-9351" y="-413458"/>
            <a:ext cx="2144422" cy="214442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C4EF-3D96-4CE1-BFBA-6BFE23AD0D90}" type="datetimeFigureOut">
              <a:rPr lang="ru-RU" smtClean="0"/>
              <a:t>18.05.2021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083" flipH="1">
            <a:off x="6895052" y="5563149"/>
            <a:ext cx="2213957" cy="134034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073A-3BC0-4D98-9B71-6D2F7361E2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73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67" r:id="rId4"/>
    <p:sldLayoutId id="2147483668" r:id="rId5"/>
    <p:sldLayoutId id="2147483670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9731" y="1022143"/>
            <a:ext cx="76917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Квест</a:t>
            </a:r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игра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«Нолик в гостях у детей»</a:t>
            </a:r>
            <a:endParaRPr lang="ru-RU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7895" y="2776469"/>
            <a:ext cx="3238601" cy="36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ая прямоугольная выноска 3"/>
          <p:cNvSpPr/>
          <p:nvPr/>
        </p:nvSpPr>
        <p:spPr>
          <a:xfrm>
            <a:off x="2442259" y="419099"/>
            <a:ext cx="5532698" cy="3495675"/>
          </a:xfrm>
          <a:prstGeom prst="wedgeRoundRectCallout">
            <a:avLst>
              <a:gd name="adj1" fmla="val -60403"/>
              <a:gd name="adj2" fmla="val 788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+mj-lt"/>
              </a:rPr>
              <a:t>До новых встреч,  друзья!</a:t>
            </a:r>
            <a:endParaRPr lang="be-BY" sz="54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081" y="3914774"/>
            <a:ext cx="2692194" cy="293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60" b="-1"/>
          <a:stretch/>
        </p:blipFill>
        <p:spPr>
          <a:xfrm>
            <a:off x="904875" y="596105"/>
            <a:ext cx="7410450" cy="514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412" y="5648325"/>
            <a:ext cx="2619375" cy="914400"/>
          </a:xfrm>
          <a:prstGeom prst="rect">
            <a:avLst/>
          </a:prstGeom>
        </p:spPr>
      </p:pic>
      <p:pic>
        <p:nvPicPr>
          <p:cNvPr id="4" name="А кто такие фикси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9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956" y="515854"/>
            <a:ext cx="6399243" cy="593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5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ая прямоугольная выноска 10"/>
          <p:cNvSpPr/>
          <p:nvPr/>
        </p:nvSpPr>
        <p:spPr>
          <a:xfrm>
            <a:off x="1828800" y="468630"/>
            <a:ext cx="4114799" cy="1754326"/>
          </a:xfrm>
          <a:prstGeom prst="wedgeRoundRectCallout">
            <a:avLst>
              <a:gd name="adj1" fmla="val 83505"/>
              <a:gd name="adj2" fmla="val -134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  <p:sp>
        <p:nvSpPr>
          <p:cNvPr id="9" name="TextBox 8"/>
          <p:cNvSpPr txBox="1"/>
          <p:nvPr/>
        </p:nvSpPr>
        <p:spPr>
          <a:xfrm>
            <a:off x="1828801" y="468630"/>
            <a:ext cx="4114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+mj-lt"/>
              </a:rPr>
              <a:t>А вот и первая подсказа </a:t>
            </a:r>
            <a:endParaRPr lang="be-BY" sz="3600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869" y="345668"/>
            <a:ext cx="21574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014" y="2553098"/>
            <a:ext cx="2759445" cy="367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1724628" y="341308"/>
            <a:ext cx="4132162" cy="1209699"/>
          </a:xfrm>
          <a:prstGeom prst="wedgeRoundRectCallout">
            <a:avLst>
              <a:gd name="adj1" fmla="val 83505"/>
              <a:gd name="adj2" fmla="val -134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Вторая подсказка </a:t>
            </a:r>
            <a:endParaRPr lang="be-BY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374" y="181986"/>
            <a:ext cx="21574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78" y="1804742"/>
            <a:ext cx="3365412" cy="4487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Помогатор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898248" y="295011"/>
            <a:ext cx="4132162" cy="1209699"/>
          </a:xfrm>
          <a:prstGeom prst="wedgeRoundRectCallout">
            <a:avLst>
              <a:gd name="adj1" fmla="val 83505"/>
              <a:gd name="adj2" fmla="val -134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Третья подсказка </a:t>
            </a:r>
            <a:endParaRPr lang="be-BY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598" y="4485396"/>
            <a:ext cx="2235360" cy="2235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2764" y="162046"/>
            <a:ext cx="2161451" cy="19995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72" y="1843587"/>
            <a:ext cx="3291578" cy="438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898248" y="295011"/>
            <a:ext cx="4132162" cy="1381389"/>
          </a:xfrm>
          <a:prstGeom prst="wedgeRoundRectCallout">
            <a:avLst>
              <a:gd name="adj1" fmla="val 83505"/>
              <a:gd name="adj2" fmla="val -134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j-lt"/>
              </a:rPr>
              <a:t>Четвертая подсказка </a:t>
            </a:r>
            <a:endParaRPr lang="be-BY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598" y="4485396"/>
            <a:ext cx="2235360" cy="2235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2764" y="162046"/>
            <a:ext cx="2161451" cy="19995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236" y="1913022"/>
            <a:ext cx="3382271" cy="450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3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1898248" y="295011"/>
            <a:ext cx="4132162" cy="1381389"/>
          </a:xfrm>
          <a:prstGeom prst="wedgeRoundRectCallout">
            <a:avLst>
              <a:gd name="adj1" fmla="val 83505"/>
              <a:gd name="adj2" fmla="val -1342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Ура, победа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!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Какие Вы молодцы!</a:t>
            </a:r>
            <a:endParaRPr lang="be-BY" sz="28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82764" y="162046"/>
            <a:ext cx="2161451" cy="19995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28978"/>
            <a:ext cx="2364250" cy="2215505"/>
          </a:xfrm>
          <a:prstGeom prst="rect">
            <a:avLst/>
          </a:prstGeom>
        </p:spPr>
      </p:pic>
      <p:pic>
        <p:nvPicPr>
          <p:cNvPr id="2051" name="Picture 3" descr="E:\телефо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384" y="1933013"/>
            <a:ext cx="4506080" cy="427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3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mbria/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946</TotalTime>
  <Words>34</Words>
  <Application>Microsoft Office PowerPoint</Application>
  <PresentationFormat>Экран (4:3)</PresentationFormat>
  <Paragraphs>9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Gigabyte</dc:creator>
  <cp:lastModifiedBy>Пользователь Windows</cp:lastModifiedBy>
  <cp:revision>77</cp:revision>
  <dcterms:created xsi:type="dcterms:W3CDTF">2014-03-29T18:17:48Z</dcterms:created>
  <dcterms:modified xsi:type="dcterms:W3CDTF">2021-05-18T12:07:06Z</dcterms:modified>
</cp:coreProperties>
</file>