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1" r:id="rId8"/>
    <p:sldId id="264" r:id="rId9"/>
    <p:sldId id="265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8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0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5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8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7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4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7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6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2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9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88A5-E13F-450D-8482-32313BE6137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2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5257"/>
          <a:stretch/>
        </p:blipFill>
        <p:spPr bwMode="auto">
          <a:xfrm>
            <a:off x="-457199" y="0"/>
            <a:ext cx="960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8337" y="2035899"/>
            <a:ext cx="8206680" cy="3123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0" dirty="0" smtClean="0">
                <a:solidFill>
                  <a:srgbClr val="C00000"/>
                </a:solidFill>
                <a:latin typeface="Trebuchet MS" pitchFamily="34" charset="0"/>
              </a:rPr>
              <a:t>?</a:t>
            </a:r>
            <a:endParaRPr lang="ru-RU" sz="50000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0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кань Бархат-стрейч &quot;Темно-зеленый&quot; зеленый производитель Корея артикул  i915 купить в розницу и оп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05817"/>
            <a:ext cx="4392488" cy="5832648"/>
          </a:xfrm>
        </p:spPr>
        <p:txBody>
          <a:bodyPr/>
          <a:lstStyle/>
          <a:p>
            <a:pPr marL="0" indent="0">
              <a:buNone/>
            </a:pP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Students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:</a:t>
            </a:r>
          </a:p>
          <a:p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Cunning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A</a:t>
            </a:r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mbitious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Powerful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-3598" r="14243" b="-3220"/>
          <a:stretch/>
        </p:blipFill>
        <p:spPr>
          <a:xfrm>
            <a:off x="4584429" y="692696"/>
            <a:ext cx="4260473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55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Бархат &quot;Жёлтый&quot; купить недорого в Москв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/>
        </p:blipFill>
        <p:spPr bwMode="auto">
          <a:xfrm>
            <a:off x="-22417" y="-23340"/>
            <a:ext cx="9284995" cy="68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86239"/>
            <a:ext cx="4154303" cy="528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56448" y="989406"/>
            <a:ext cx="4392488" cy="58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Students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:</a:t>
            </a:r>
          </a:p>
          <a:p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Honest</a:t>
            </a:r>
            <a:endParaRPr lang="ru-RU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</a:t>
            </a:r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tubborn</a:t>
            </a:r>
          </a:p>
          <a:p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Hardworking</a:t>
            </a:r>
          </a:p>
        </p:txBody>
      </p:sp>
    </p:spTree>
    <p:extLst>
      <p:ext uri="{BB962C8B-B14F-4D97-AF65-F5344CB8AC3E}">
        <p14:creationId xmlns:p14="http://schemas.microsoft.com/office/powerpoint/2010/main" val="269355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упить Бархат модель Бархат синий оптом за 380 руб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30466"/>
            <a:ext cx="3600400" cy="5592134"/>
          </a:xfrm>
        </p:spPr>
        <p:txBody>
          <a:bodyPr/>
          <a:lstStyle/>
          <a:p>
            <a:pPr marL="0" indent="0">
              <a:buNone/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Students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:</a:t>
            </a:r>
          </a:p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Smart</a:t>
            </a:r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</a:p>
          <a:p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Funny</a:t>
            </a:r>
          </a:p>
          <a:p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Easy-going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23302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63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вости на тему Гарри Поттер и его друзья | Информационный портал SM.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441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аринный свиток - фон для презентации | Забавные поделки, Шаблоны,  Забав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6702"/>
            <a:ext cx="9182891" cy="68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152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lackadder ITC" pitchFamily="82" charset="0"/>
              </a:rPr>
              <a:t/>
            </a:r>
            <a:br>
              <a:rPr lang="en-US" sz="4800" dirty="0" smtClean="0">
                <a:latin typeface="Blackadder ITC" pitchFamily="82" charset="0"/>
              </a:rPr>
            </a:br>
            <a:r>
              <a:rPr lang="en-US" sz="4800" dirty="0" smtClean="0">
                <a:latin typeface="Blackadder ITC" pitchFamily="82" charset="0"/>
              </a:rPr>
              <a:t>Dear students of </a:t>
            </a:r>
            <a:r>
              <a:rPr lang="en-US" sz="4800" b="1" dirty="0" smtClean="0">
                <a:latin typeface="Blackadder ITC" pitchFamily="82" charset="0"/>
              </a:rPr>
              <a:t>6</a:t>
            </a:r>
            <a:r>
              <a:rPr lang="en-US" sz="4000" dirty="0" smtClean="0">
                <a:latin typeface="Blackadder ITC" pitchFamily="82" charset="0"/>
              </a:rPr>
              <a:t>A</a:t>
            </a:r>
            <a:r>
              <a:rPr lang="en-US" sz="4800" dirty="0" smtClean="0">
                <a:latin typeface="Blackadder ITC" pitchFamily="82" charset="0"/>
              </a:rPr>
              <a:t> form!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75224" cy="45979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dirty="0" smtClean="0">
                <a:latin typeface="Blackadder ITC" pitchFamily="82" charset="0"/>
              </a:rPr>
              <a:t>With a great pleasure we would like to invite you to the ceremony of choosing a faculty at our school of magic! </a:t>
            </a:r>
          </a:p>
          <a:p>
            <a:pPr marL="0" indent="0">
              <a:buNone/>
            </a:pPr>
            <a:r>
              <a:rPr lang="en-US" sz="3600" dirty="0" smtClean="0">
                <a:latin typeface="Blackadder ITC" pitchFamily="82" charset="0"/>
              </a:rPr>
              <a:t>To get here you have to say the  spell </a:t>
            </a:r>
            <a:r>
              <a:rPr lang="en-US" sz="3600" b="1" dirty="0" smtClean="0">
                <a:latin typeface="Blackadder ITC" pitchFamily="82" charset="0"/>
              </a:rPr>
              <a:t>PORTUS</a:t>
            </a:r>
            <a:r>
              <a:rPr lang="en-US" sz="3600" dirty="0" smtClean="0">
                <a:latin typeface="Blackadder ITC" pitchFamily="82" charset="0"/>
              </a:rPr>
              <a:t>      all together.</a:t>
            </a:r>
          </a:p>
          <a:p>
            <a:pPr marL="0" indent="0">
              <a:buNone/>
            </a:pPr>
            <a:r>
              <a:rPr lang="en-US" sz="3600" dirty="0" smtClean="0">
                <a:latin typeface="Blackadder ITC" pitchFamily="82" charset="0"/>
              </a:rPr>
              <a:t>Can’t wait to see you at Hogwarts!</a:t>
            </a:r>
          </a:p>
          <a:p>
            <a:pPr marL="0" indent="0">
              <a:buNone/>
            </a:pPr>
            <a:r>
              <a:rPr lang="en-US" sz="3600" dirty="0">
                <a:latin typeface="Blackadder ITC" pitchFamily="82" charset="0"/>
              </a:rPr>
              <a:t> </a:t>
            </a:r>
            <a:r>
              <a:rPr lang="en-US" sz="3600" dirty="0" smtClean="0">
                <a:latin typeface="Blackadder ITC" pitchFamily="82" charset="0"/>
              </a:rPr>
              <a:t>              </a:t>
            </a:r>
            <a:r>
              <a:rPr lang="es-GT" sz="3600" dirty="0">
                <a:latin typeface="Blackadder ITC" pitchFamily="82" charset="0"/>
              </a:rPr>
              <a:t>Best </a:t>
            </a:r>
            <a:r>
              <a:rPr lang="es-GT" sz="3600" dirty="0" smtClean="0">
                <a:latin typeface="Blackadder ITC" pitchFamily="82" charset="0"/>
              </a:rPr>
              <a:t>Regards</a:t>
            </a:r>
            <a:r>
              <a:rPr lang="ru-RU" sz="3600" dirty="0" smtClean="0"/>
              <a:t>, </a:t>
            </a:r>
            <a:r>
              <a:rPr lang="en-US" sz="3600" dirty="0" smtClean="0">
                <a:latin typeface="Blackadder ITC" pitchFamily="82" charset="0"/>
              </a:rPr>
              <a:t>Harry, Ron </a:t>
            </a:r>
            <a:r>
              <a:rPr lang="en-US" sz="3600" dirty="0">
                <a:latin typeface="Blackadder ITC" pitchFamily="82" charset="0"/>
              </a:rPr>
              <a:t>and </a:t>
            </a:r>
            <a:r>
              <a:rPr lang="ru-RU" sz="3600" dirty="0">
                <a:latin typeface="Blackadder ITC" pitchFamily="82" charset="0"/>
              </a:rPr>
              <a:t>Hermione </a:t>
            </a:r>
          </a:p>
        </p:txBody>
      </p:sp>
      <p:pic>
        <p:nvPicPr>
          <p:cNvPr id="6" name="Picture 4" descr="Наклейка Клякса PNG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097">
            <a:off x="3227276" y="3710765"/>
            <a:ext cx="57606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4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ermione Granger Photo: Harry,Ron and Hermione | Harry potter characters,  Harry potter movies, Harry potter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175" cy="722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5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11214" b="-2434"/>
          <a:stretch/>
        </p:blipFill>
        <p:spPr bwMode="auto">
          <a:xfrm>
            <a:off x="0" y="0"/>
            <a:ext cx="9260114" cy="702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1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9913" b="3174"/>
          <a:stretch/>
        </p:blipFill>
        <p:spPr bwMode="auto">
          <a:xfrm>
            <a:off x="0" y="0"/>
            <a:ext cx="9303657" cy="708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r="8203"/>
          <a:stretch/>
        </p:blipFill>
        <p:spPr bwMode="auto">
          <a:xfrm>
            <a:off x="0" y="15846"/>
            <a:ext cx="9144000" cy="68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89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5" b="6054"/>
          <a:stretch/>
        </p:blipFill>
        <p:spPr bwMode="auto">
          <a:xfrm>
            <a:off x="-324544" y="-14266"/>
            <a:ext cx="9931393" cy="687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4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6279"/>
          <a:stretch/>
        </p:blipFill>
        <p:spPr bwMode="auto">
          <a:xfrm>
            <a:off x="-10852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53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тография на тему Красный бархат текстура | Press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956239"/>
            <a:ext cx="3600400" cy="5592134"/>
          </a:xfrm>
        </p:spPr>
        <p:txBody>
          <a:bodyPr/>
          <a:lstStyle/>
          <a:p>
            <a:pPr marL="0" indent="0">
              <a:buNone/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Students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:</a:t>
            </a:r>
          </a:p>
          <a:p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Noble </a:t>
            </a:r>
          </a:p>
          <a:p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Brave</a:t>
            </a:r>
          </a:p>
          <a:p>
            <a:r>
              <a:rPr lang="es-GT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D</a:t>
            </a:r>
            <a:r>
              <a:rPr lang="es-G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etermined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10112" b="-4886"/>
          <a:stretch/>
        </p:blipFill>
        <p:spPr>
          <a:xfrm>
            <a:off x="251520" y="692696"/>
            <a:ext cx="4536504" cy="585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01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77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Dear students of 6A form!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14</cp:revision>
  <dcterms:created xsi:type="dcterms:W3CDTF">2020-11-22T16:28:19Z</dcterms:created>
  <dcterms:modified xsi:type="dcterms:W3CDTF">2020-11-25T06:17:23Z</dcterms:modified>
</cp:coreProperties>
</file>