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6" r:id="rId3"/>
    <p:sldId id="257" r:id="rId4"/>
    <p:sldId id="258" r:id="rId5"/>
    <p:sldId id="259" r:id="rId6"/>
    <p:sldId id="266" r:id="rId7"/>
    <p:sldId id="268" r:id="rId8"/>
    <p:sldId id="262" r:id="rId9"/>
    <p:sldId id="267" r:id="rId10"/>
    <p:sldId id="260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Ворошилова" initials="НВ" lastIdx="3" clrIdx="0">
    <p:extLst>
      <p:ext uri="{19B8F6BF-5375-455C-9EA6-DF929625EA0E}">
        <p15:presenceInfo xmlns:p15="http://schemas.microsoft.com/office/powerpoint/2012/main" userId="9042873842e884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1" autoAdjust="0"/>
  </p:normalViewPr>
  <p:slideViewPr>
    <p:cSldViewPr snapToGrid="0">
      <p:cViewPr varScale="1">
        <p:scale>
          <a:sx n="117" d="100"/>
          <a:sy n="117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8T21:54:54.94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6A971-D629-4106-8E71-A01333B7DC41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281A7-6C0B-4FFC-9CF1-75C664D7B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9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Титульный слайд</a:t>
            </a:r>
          </a:p>
        </p:txBody>
      </p:sp>
      <p:sp>
        <p:nvSpPr>
          <p:cNvPr id="3789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6FA9BC-61D0-46F6-BA75-9EEAAD571C16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EF21B-52F3-4440-9974-34D24192D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520B84-76B3-4CB6-A26F-749A7585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40529-D4BB-44E6-A152-B020F73A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CF4-BA6D-49A5-85CF-181A6420275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B6AA3-5B10-44E9-8694-C29C39F6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ADA42C-7B20-4D59-9EE3-49004F02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287E-0A9B-4FF6-84C1-B8E56D0C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0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4A4C-F91F-423C-A150-F818C465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03416-6ED0-4B3B-829B-4FE75232F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450FD3-C535-4309-9B2A-348FA45D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CF4-BA6D-49A5-85CF-181A6420275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6C83E-A28D-47C2-80AD-689FBD1F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A080AC-B7CC-408E-9B72-F3A81BE1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287E-0A9B-4FF6-84C1-B8E56D0C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7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BB81A8-B069-4A48-AC9C-5B8CA9380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4C59C9-8412-4434-A4BB-F42F0F284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902B2-A725-4BB7-9DC4-E4F52139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CF4-BA6D-49A5-85CF-181A6420275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90CF77-02B5-47CC-A25F-D9FAF7DA9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765CFE-0DAD-4695-B9EC-A836D080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287E-0A9B-4FF6-84C1-B8E56D0C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7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C585B-43A2-4C0B-AC36-E9BE0630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66099-4717-47EC-807D-6BDDA43B5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E4AB6E-5329-4CCA-A2B9-F46B5159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CF4-BA6D-49A5-85CF-181A6420275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0DE04-8543-4183-9C81-1E8FCF4D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8E3D2-E34E-4456-A820-B8088501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287E-0A9B-4FF6-84C1-B8E56D0C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1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3C327-A399-4083-9BD6-8BFF92C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7395BB-C2F6-45B1-88F3-DEF7037BA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08BE2-3866-4111-910A-0108920B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CF4-BA6D-49A5-85CF-181A6420275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967F77-5CE7-49EB-BD2E-952789AC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A6F77-1840-462D-862C-3B2053C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287E-0A9B-4FF6-84C1-B8E56D0C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6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8361B-C35F-4169-ADA7-64AF39CC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6CD10-8E83-4284-9DAB-57DCD175E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85888C-447B-49FC-94F6-850E21C99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5AB0C6-0F7D-4EC7-BFC8-B19DCEAC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CF4-BA6D-49A5-85CF-181A6420275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840838-4475-431A-B99A-9D3BDFE6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2D58D6-56F6-41BE-991B-2A7A9DA5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287E-0A9B-4FF6-84C1-B8E56D0C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4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B1774-8798-48D1-AC55-96B9EE5C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E4266C-4640-454C-9145-A4B8E48F7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0341AE-0D5C-4042-AB5F-EDCC26E99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8EEF95-C31F-472C-A9B0-55168E907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05194-E93E-4F88-828B-EC35E06B3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4D4267-FD17-4836-A3E8-F1F7E974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CF4-BA6D-49A5-85CF-181A6420275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195B4F-1557-4850-8302-5379978F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FB1D1D-C177-4327-A0D3-0DABE6BC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287E-0A9B-4FF6-84C1-B8E56D0C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4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2F0D4-DCAB-4220-90F3-2DD3B893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5B0105-0341-442A-AE16-650CAF431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CF4-BA6D-49A5-85CF-181A6420275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C477DD-FF27-4B09-97B4-D9F0B0F8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BBA987-CF5D-4DC9-9CE4-4C114B75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287E-0A9B-4FF6-84C1-B8E56D0C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6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BE59E3-22FB-4E39-A848-7B57FEB14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CF4-BA6D-49A5-85CF-181A6420275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1D5FCC-EFE6-4B32-B346-98A41674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49A8B7-A4DE-45F3-88B9-B17F0D76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287E-0A9B-4FF6-84C1-B8E56D0C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8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8386-B218-4578-A8F0-4C9288CA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0C680F-CBCF-4D66-AB93-DD27177C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5A6AC3-DEB4-450B-9CF5-93B690D54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236DE4-4B53-4E7F-B07B-AA5772C5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CF4-BA6D-49A5-85CF-181A6420275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FEC6C9-4E4A-4134-9A35-34B2F19E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E30EAB-13C1-48E5-9892-5E1400FB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287E-0A9B-4FF6-84C1-B8E56D0C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4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7DE9-8E72-4846-8FC7-52CF0DDB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FC1407-34F6-4177-A70E-04BE41838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096235-B82E-4CF0-A687-D05F5F4C2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D40A86-9168-4CEC-9003-ABCCF5EF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CF4-BA6D-49A5-85CF-181A6420275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CBEF13-993C-4852-9ADC-94D92CA7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FF17CA-FFB7-4F1E-80CD-7407E8B1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287E-0A9B-4FF6-84C1-B8E56D0C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2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4DB08-B812-4CBC-A9F5-AFBBEF7F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B129CC-A749-4681-9C7F-19C53E53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253D28-C2A2-4594-880D-9E44B730C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2CF4-BA6D-49A5-85CF-181A6420275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663427-883E-4CD6-8F18-8EFFA58DE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736D1-FA34-43DB-9676-3DE000E03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2287E-0A9B-4FF6-84C1-B8E56D0CB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3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12988" y="6381751"/>
            <a:ext cx="678656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Белгород, 2021 год</a:t>
            </a:r>
          </a:p>
        </p:txBody>
      </p:sp>
      <p:pic>
        <p:nvPicPr>
          <p:cNvPr id="13315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-116340" y="3218140"/>
            <a:ext cx="4572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Презентация к непосредственно- образовательной деятельности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«Путешествие в страну финансов»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26988" y="5996226"/>
            <a:ext cx="457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Ворошилова Н.В., воспитатель                              </a:t>
            </a:r>
          </a:p>
          <a:p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30.03.2023г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6E3BBA2-DD80-5304-8689-7E3C7B3A8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703806" cy="391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F3505A-D4AB-0D09-C83E-A19211F14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67" y="4821"/>
            <a:ext cx="4810254" cy="374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FCE00E-C8A8-7104-F3C3-00CE8F207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93" y="4669694"/>
            <a:ext cx="706138" cy="5387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CE43EA-4735-A7E6-03C5-06D8A80BE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38" y="4347178"/>
            <a:ext cx="1502355" cy="8680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E4303F-6460-A253-28A0-9AFCA723F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29" y="3854259"/>
            <a:ext cx="2308786" cy="43808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BB0E1A3-E5A3-4E02-0E1A-203979FB2196}"/>
              </a:ext>
            </a:extLst>
          </p:cNvPr>
          <p:cNvSpPr/>
          <p:nvPr/>
        </p:nvSpPr>
        <p:spPr>
          <a:xfrm>
            <a:off x="873372" y="5889509"/>
            <a:ext cx="3566662" cy="4366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2E20424-AD32-E358-669B-1D9CFF20C9A3}"/>
              </a:ext>
            </a:extLst>
          </p:cNvPr>
          <p:cNvSpPr/>
          <p:nvPr/>
        </p:nvSpPr>
        <p:spPr>
          <a:xfrm>
            <a:off x="3370326" y="4983796"/>
            <a:ext cx="929825" cy="26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6B1202-5B75-BEAA-A2AA-E26AECD0C1CD}"/>
              </a:ext>
            </a:extLst>
          </p:cNvPr>
          <p:cNvSpPr txBox="1"/>
          <p:nvPr/>
        </p:nvSpPr>
        <p:spPr>
          <a:xfrm>
            <a:off x="5065175" y="4573068"/>
            <a:ext cx="230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Light Condensed" panose="020B0502040204020203" pitchFamily="34" charset="0"/>
              </a:rPr>
              <a:t>Наталья Ворошилова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E16855-FAF7-7A1F-4588-FE502F38F39B}"/>
              </a:ext>
            </a:extLst>
          </p:cNvPr>
          <p:cNvSpPr txBox="1"/>
          <p:nvPr/>
        </p:nvSpPr>
        <p:spPr>
          <a:xfrm>
            <a:off x="6598512" y="3977846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1432 2657 9127 8912</a:t>
            </a:r>
          </a:p>
        </p:txBody>
      </p:sp>
      <p:sp>
        <p:nvSpPr>
          <p:cNvPr id="20" name="Знак ''минус'' 19">
            <a:extLst>
              <a:ext uri="{FF2B5EF4-FFF2-40B4-BE49-F238E27FC236}">
                <a16:creationId xmlns:a16="http://schemas.microsoft.com/office/drawing/2014/main" id="{57F988C5-0789-73A3-EDC9-42B0BF8AA148}"/>
              </a:ext>
            </a:extLst>
          </p:cNvPr>
          <p:cNvSpPr/>
          <p:nvPr/>
        </p:nvSpPr>
        <p:spPr>
          <a:xfrm>
            <a:off x="7342106" y="4838871"/>
            <a:ext cx="1664044" cy="1056892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12/23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3F3AC2-1A45-AF54-F6C6-F46AD146E78A}"/>
              </a:ext>
            </a:extLst>
          </p:cNvPr>
          <p:cNvSpPr txBox="1"/>
          <p:nvPr/>
        </p:nvSpPr>
        <p:spPr>
          <a:xfrm>
            <a:off x="3765414" y="131775"/>
            <a:ext cx="440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БАНКОВСКУЮ КАРТУ</a:t>
            </a:r>
          </a:p>
        </p:txBody>
      </p:sp>
    </p:spTree>
    <p:extLst>
      <p:ext uri="{BB962C8B-B14F-4D97-AF65-F5344CB8AC3E}">
        <p14:creationId xmlns:p14="http://schemas.microsoft.com/office/powerpoint/2010/main" val="35464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12409 -0.4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44154 -0.289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51797 -0.3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98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045E-16 L -0.3293 -0.27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46536 -0.4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48802 -0.7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3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162 L -0.02083 -0.465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3237 -0.4932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250DDA-C215-6CA2-13E5-657775AEB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5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74F47-4C3B-4CFA-A061-B472A871C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9E6D54-132E-4BD0-A62E-B26953484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82A323-90ED-CCC9-0BDE-3704DF2A5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0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E47435-0E27-4DEC-ABDD-5316140C9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7998" y="193375"/>
            <a:ext cx="2554445" cy="25544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D4EC16-CBE9-4C75-A94A-55CD9B69E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211" y="400657"/>
            <a:ext cx="2499577" cy="17253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57C2D1-4110-44C0-B2A1-F7EFA86898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4720" y="193375"/>
            <a:ext cx="2152075" cy="21398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0046C1-79EB-416C-A1E1-2B7E9021CA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55353" y="1263315"/>
            <a:ext cx="1914310" cy="1914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6C171B-2FB7-4C38-B3D8-C83D652195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82" y="2489047"/>
            <a:ext cx="1932599" cy="14814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B6A817-67B0-4B78-AD5B-FAE7FB84C4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6762" y="2468994"/>
            <a:ext cx="1798476" cy="17984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259496-DC6F-4837-9853-2E92FDF78D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6873" y="2747820"/>
            <a:ext cx="2078916" cy="20789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7E5F93-0DBE-4120-8B40-18D2EABBE8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46664" y="2866702"/>
            <a:ext cx="1664352" cy="18411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D4BF3B-E6D4-432F-B28A-5B2B73A753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7080" y="3082507"/>
            <a:ext cx="1676545" cy="16765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CDC8F1-855F-4089-A34D-6783631A8F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8620" y="4501996"/>
            <a:ext cx="2908044" cy="19874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878099-C262-4B2A-BF1A-0B359E5395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6740" y="4807823"/>
            <a:ext cx="2981204" cy="19874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415CBB-5A57-4FD1-80C9-28739FCEAC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82268" y="4759052"/>
            <a:ext cx="2030144" cy="20362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BE1AD1-8F89-4347-8BB6-1FED79A3290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55352" y="4724798"/>
            <a:ext cx="2115495" cy="2121592"/>
          </a:xfrm>
          <a:prstGeom prst="rect">
            <a:avLst/>
          </a:prstGeom>
        </p:spPr>
      </p:pic>
      <p:pic>
        <p:nvPicPr>
          <p:cNvPr id="17" name="Звук правильного ответа">
            <a:hlinkClick r:id="" action="ppaction://media"/>
            <a:extLst>
              <a:ext uri="{FF2B5EF4-FFF2-40B4-BE49-F238E27FC236}">
                <a16:creationId xmlns:a16="http://schemas.microsoft.com/office/drawing/2014/main" id="{EA2102C4-25E6-4EFE-97C7-CA0133FF9D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939903" y="1428799"/>
            <a:ext cx="609600" cy="609600"/>
          </a:xfrm>
          <a:prstGeom prst="rect">
            <a:avLst/>
          </a:prstGeom>
        </p:spPr>
      </p:pic>
      <p:pic>
        <p:nvPicPr>
          <p:cNvPr id="18" name="Звук правильного ответа">
            <a:hlinkClick r:id="" action="ppaction://media"/>
            <a:extLst>
              <a:ext uri="{FF2B5EF4-FFF2-40B4-BE49-F238E27FC236}">
                <a16:creationId xmlns:a16="http://schemas.microsoft.com/office/drawing/2014/main" id="{25ABE251-7FC5-4CB6-87D9-9596A283E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814418" y="1694692"/>
            <a:ext cx="609600" cy="609600"/>
          </a:xfrm>
          <a:prstGeom prst="rect">
            <a:avLst/>
          </a:prstGeom>
        </p:spPr>
      </p:pic>
      <p:pic>
        <p:nvPicPr>
          <p:cNvPr id="19" name="Звук правильного ответа">
            <a:hlinkClick r:id="" action="ppaction://media"/>
            <a:extLst>
              <a:ext uri="{FF2B5EF4-FFF2-40B4-BE49-F238E27FC236}">
                <a16:creationId xmlns:a16="http://schemas.microsoft.com/office/drawing/2014/main" id="{87599426-AD27-4E6D-B64A-A3DF7DC42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909456" y="860997"/>
            <a:ext cx="609600" cy="609600"/>
          </a:xfrm>
          <a:prstGeom prst="rect">
            <a:avLst/>
          </a:prstGeom>
        </p:spPr>
      </p:pic>
      <p:pic>
        <p:nvPicPr>
          <p:cNvPr id="20" name="Звук правильного ответа">
            <a:hlinkClick r:id="" action="ppaction://media"/>
            <a:extLst>
              <a:ext uri="{FF2B5EF4-FFF2-40B4-BE49-F238E27FC236}">
                <a16:creationId xmlns:a16="http://schemas.microsoft.com/office/drawing/2014/main" id="{C4605255-B8E9-4B6B-9709-90A2FFDB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603239" y="2568025"/>
            <a:ext cx="609600" cy="609600"/>
          </a:xfrm>
          <a:prstGeom prst="rect">
            <a:avLst/>
          </a:prstGeom>
        </p:spPr>
      </p:pic>
      <p:pic>
        <p:nvPicPr>
          <p:cNvPr id="21" name="Звук правильного ответа">
            <a:hlinkClick r:id="" action="ppaction://media"/>
            <a:extLst>
              <a:ext uri="{FF2B5EF4-FFF2-40B4-BE49-F238E27FC236}">
                <a16:creationId xmlns:a16="http://schemas.microsoft.com/office/drawing/2014/main" id="{07125634-F0E1-4449-9568-F08296AA1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815924" y="3615979"/>
            <a:ext cx="609600" cy="609600"/>
          </a:xfrm>
          <a:prstGeom prst="rect">
            <a:avLst/>
          </a:prstGeom>
        </p:spPr>
      </p:pic>
      <p:pic>
        <p:nvPicPr>
          <p:cNvPr id="22" name="Звук неправильного ответа">
            <a:hlinkClick r:id="" action="ppaction://media"/>
            <a:extLst>
              <a:ext uri="{FF2B5EF4-FFF2-40B4-BE49-F238E27FC236}">
                <a16:creationId xmlns:a16="http://schemas.microsoft.com/office/drawing/2014/main" id="{CF2670AE-80C1-429E-9AAF-CA7FA0E2C5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13128" y="2503226"/>
            <a:ext cx="609600" cy="609600"/>
          </a:xfrm>
          <a:prstGeom prst="rect">
            <a:avLst/>
          </a:prstGeom>
        </p:spPr>
      </p:pic>
      <p:pic>
        <p:nvPicPr>
          <p:cNvPr id="23" name="Звук правильного ответа">
            <a:hlinkClick r:id="" action="ppaction://media"/>
            <a:extLst>
              <a:ext uri="{FF2B5EF4-FFF2-40B4-BE49-F238E27FC236}">
                <a16:creationId xmlns:a16="http://schemas.microsoft.com/office/drawing/2014/main" id="{CDB76A78-77BD-4E0F-8D2D-E6137354E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622272" y="3920779"/>
            <a:ext cx="609600" cy="609600"/>
          </a:xfrm>
          <a:prstGeom prst="rect">
            <a:avLst/>
          </a:prstGeom>
        </p:spPr>
      </p:pic>
      <p:pic>
        <p:nvPicPr>
          <p:cNvPr id="24" name="Звук правильного ответа">
            <a:hlinkClick r:id="" action="ppaction://media"/>
            <a:extLst>
              <a:ext uri="{FF2B5EF4-FFF2-40B4-BE49-F238E27FC236}">
                <a16:creationId xmlns:a16="http://schemas.microsoft.com/office/drawing/2014/main" id="{D4FF5D59-124B-4932-B57C-51A81C8784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184025" y="3765949"/>
            <a:ext cx="609600" cy="609600"/>
          </a:xfrm>
          <a:prstGeom prst="rect">
            <a:avLst/>
          </a:prstGeom>
        </p:spPr>
      </p:pic>
      <p:pic>
        <p:nvPicPr>
          <p:cNvPr id="25" name="Звук правильного ответа">
            <a:hlinkClick r:id="" action="ppaction://media"/>
            <a:extLst>
              <a:ext uri="{FF2B5EF4-FFF2-40B4-BE49-F238E27FC236}">
                <a16:creationId xmlns:a16="http://schemas.microsoft.com/office/drawing/2014/main" id="{1AD08030-A3A9-4C15-B3AB-0E1575D61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777273" y="4807823"/>
            <a:ext cx="609600" cy="609600"/>
          </a:xfrm>
          <a:prstGeom prst="rect">
            <a:avLst/>
          </a:prstGeom>
        </p:spPr>
      </p:pic>
      <p:pic>
        <p:nvPicPr>
          <p:cNvPr id="26" name="Звук правильного ответа">
            <a:hlinkClick r:id="" action="ppaction://media"/>
            <a:extLst>
              <a:ext uri="{FF2B5EF4-FFF2-40B4-BE49-F238E27FC236}">
                <a16:creationId xmlns:a16="http://schemas.microsoft.com/office/drawing/2014/main" id="{A8FB00FA-7C69-4020-8D29-571ABC4F5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979538" y="4470417"/>
            <a:ext cx="609600" cy="609600"/>
          </a:xfrm>
          <a:prstGeom prst="rect">
            <a:avLst/>
          </a:prstGeom>
        </p:spPr>
      </p:pic>
      <p:pic>
        <p:nvPicPr>
          <p:cNvPr id="27" name="Звук неправильного ответа">
            <a:hlinkClick r:id="" action="ppaction://media"/>
            <a:extLst>
              <a:ext uri="{FF2B5EF4-FFF2-40B4-BE49-F238E27FC236}">
                <a16:creationId xmlns:a16="http://schemas.microsoft.com/office/drawing/2014/main" id="{6DF90F39-950F-4A43-8DE4-CD9E90212A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667233" y="5842073"/>
            <a:ext cx="768379" cy="768379"/>
          </a:xfrm>
          <a:prstGeom prst="rect">
            <a:avLst/>
          </a:prstGeom>
        </p:spPr>
      </p:pic>
      <p:pic>
        <p:nvPicPr>
          <p:cNvPr id="28" name="Звук правильного ответа">
            <a:hlinkClick r:id="" action="ppaction://media"/>
            <a:extLst>
              <a:ext uri="{FF2B5EF4-FFF2-40B4-BE49-F238E27FC236}">
                <a16:creationId xmlns:a16="http://schemas.microsoft.com/office/drawing/2014/main" id="{B2908AE1-F0D1-49BA-A77A-914B5E83A5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222151" y="4789422"/>
            <a:ext cx="609600" cy="609600"/>
          </a:xfrm>
          <a:prstGeom prst="rect">
            <a:avLst/>
          </a:prstGeom>
        </p:spPr>
      </p:pic>
      <p:pic>
        <p:nvPicPr>
          <p:cNvPr id="29" name="Звук неправильного ответа">
            <a:hlinkClick r:id="" action="ppaction://media"/>
            <a:extLst>
              <a:ext uri="{FF2B5EF4-FFF2-40B4-BE49-F238E27FC236}">
                <a16:creationId xmlns:a16="http://schemas.microsoft.com/office/drawing/2014/main" id="{B63C0B3C-6E5F-47AE-A9B7-E45B70CBFA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022233" y="2374332"/>
            <a:ext cx="753824" cy="753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560A0B-27F5-B4F2-D827-51DBB36237C5}"/>
              </a:ext>
            </a:extLst>
          </p:cNvPr>
          <p:cNvSpPr txBox="1"/>
          <p:nvPr/>
        </p:nvSpPr>
        <p:spPr>
          <a:xfrm>
            <a:off x="5781190" y="188992"/>
            <a:ext cx="628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РАСЧЁТЫ ДРЕВНИХ ЛЮДЕЙ</a:t>
            </a:r>
          </a:p>
        </p:txBody>
      </p:sp>
    </p:spTree>
    <p:extLst>
      <p:ext uri="{BB962C8B-B14F-4D97-AF65-F5344CB8AC3E}">
        <p14:creationId xmlns:p14="http://schemas.microsoft.com/office/powerpoint/2010/main" val="6228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7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2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7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7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52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7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87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87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87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6A7E67-53C1-1C01-0D24-76A5C04E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1" y="287378"/>
            <a:ext cx="2495550" cy="1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FA0818-B029-3D7C-6478-31D27E258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29" y="233403"/>
            <a:ext cx="17716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BA3200-4994-E5C9-14D3-9085315E2B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49" y="2484755"/>
            <a:ext cx="2829560" cy="1888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5DFE7506-0A0F-1808-2E3F-863C62931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55" y="2128621"/>
            <a:ext cx="1724891" cy="172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5C3B4F-F095-BA6E-3254-E5C7ACC0F1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64" y="65175"/>
            <a:ext cx="1905000" cy="252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686869-9542-1766-ACFF-F1E72D62AE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289" y="823455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00ED0A-5365-9743-239D-4C03C6DB9C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91" y="2899549"/>
            <a:ext cx="2495550" cy="1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3C7EE1-5AA9-0C80-4FB5-4ED060E529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98" y="2593745"/>
            <a:ext cx="2724150" cy="198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847BF-7337-8438-1BE8-8B421AA845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49" y="4753252"/>
            <a:ext cx="2495550" cy="187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34B446-062E-2656-B69F-240AE0FE00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79" y="4648794"/>
            <a:ext cx="3438525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CE3899-D0DC-6CB9-E04A-6AF2078D3A0B}"/>
              </a:ext>
            </a:extLst>
          </p:cNvPr>
          <p:cNvSpPr txBox="1"/>
          <p:nvPr/>
        </p:nvSpPr>
        <p:spPr>
          <a:xfrm>
            <a:off x="4978856" y="287378"/>
            <a:ext cx="3438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«СРАВНИ» </a:t>
            </a:r>
          </a:p>
        </p:txBody>
      </p:sp>
    </p:spTree>
    <p:extLst>
      <p:ext uri="{BB962C8B-B14F-4D97-AF65-F5344CB8AC3E}">
        <p14:creationId xmlns:p14="http://schemas.microsoft.com/office/powerpoint/2010/main" val="399390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C4DD8C-BB86-D1FE-A20D-166EA0070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7" y="485556"/>
            <a:ext cx="4323080" cy="24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60431C-CD9F-EC9E-0490-3A692E00C1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96" y="357331"/>
            <a:ext cx="2486025" cy="186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8B38A4-ACE5-B488-90DB-2616ECEDC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66" y="513093"/>
            <a:ext cx="1792043" cy="118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E81909E-2D84-FDB7-D346-F6F02417B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8" y="4060826"/>
            <a:ext cx="2098718" cy="209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0F0DE5-0207-A4CE-AF36-F651475877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92" y="4260867"/>
            <a:ext cx="2461416" cy="164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1B8470-254F-AAF8-6F58-CE803A913D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35" y="2597237"/>
            <a:ext cx="2238375" cy="173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F61CFC-5C34-419D-F75C-CCE04CDC28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63" y="2514369"/>
            <a:ext cx="1898650" cy="18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DD8036-68F2-E66E-9B20-13BE80A9FD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08" y="5208444"/>
            <a:ext cx="17526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004FB6-7F5B-F62F-4489-6A260D2286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8" y="4962064"/>
            <a:ext cx="1581150" cy="1538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88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45524-7997-316D-DA05-B03C0825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84" y="43768"/>
            <a:ext cx="10515600" cy="1325563"/>
          </a:xfrm>
        </p:spPr>
        <p:txBody>
          <a:bodyPr/>
          <a:lstStyle/>
          <a:p>
            <a:pPr algn="ctr"/>
            <a:r>
              <a:rPr lang="ru-RU" b="1" i="1" dirty="0"/>
              <a:t>Семейные доходы</a:t>
            </a:r>
          </a:p>
        </p:txBody>
      </p:sp>
      <p:pic>
        <p:nvPicPr>
          <p:cNvPr id="4" name="Picture 3" descr="C:\Users\User\Desktop\a5ae2ab0daad0a61c5001b38aaeb39cf.jpg">
            <a:extLst>
              <a:ext uri="{FF2B5EF4-FFF2-40B4-BE49-F238E27FC236}">
                <a16:creationId xmlns:a16="http://schemas.microsoft.com/office/drawing/2014/main" id="{7EB63EEB-D294-0A56-D50A-34A4C787E1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176" y="1432930"/>
            <a:ext cx="3143250" cy="1943100"/>
          </a:xfrm>
          <a:prstGeom prst="rect">
            <a:avLst/>
          </a:prstGeom>
          <a:noFill/>
        </p:spPr>
      </p:pic>
      <p:pic>
        <p:nvPicPr>
          <p:cNvPr id="8" name="Picture 4" descr="C:\Users\User\Desktop\Бабка-и-дед.jpg">
            <a:extLst>
              <a:ext uri="{FF2B5EF4-FFF2-40B4-BE49-F238E27FC236}">
                <a16:creationId xmlns:a16="http://schemas.microsoft.com/office/drawing/2014/main" id="{799B4417-16D6-F295-8D8D-9FB98CE6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807" y="3755085"/>
            <a:ext cx="2172873" cy="2130584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87B7F5-15FB-9C7F-E132-4EAA05626B30}"/>
              </a:ext>
            </a:extLst>
          </p:cNvPr>
          <p:cNvSpPr txBox="1"/>
          <p:nvPr/>
        </p:nvSpPr>
        <p:spPr>
          <a:xfrm>
            <a:off x="1786225" y="5982861"/>
            <a:ext cx="1010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Пенсия</a:t>
            </a:r>
          </a:p>
        </p:txBody>
      </p:sp>
      <p:pic>
        <p:nvPicPr>
          <p:cNvPr id="11" name="Picture 6" descr="C:\Users\User\Desktop\depositphotos_8828833-stock-photo-rubles.jpg">
            <a:extLst>
              <a:ext uri="{FF2B5EF4-FFF2-40B4-BE49-F238E27FC236}">
                <a16:creationId xmlns:a16="http://schemas.microsoft.com/office/drawing/2014/main" id="{72D87587-1BE5-9F3B-BACB-A552A128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7930" y="857232"/>
            <a:ext cx="3569661" cy="2379775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3F8E91-1FE4-4BF2-44BE-704FB31B225C}"/>
              </a:ext>
            </a:extLst>
          </p:cNvPr>
          <p:cNvSpPr txBox="1"/>
          <p:nvPr/>
        </p:nvSpPr>
        <p:spPr>
          <a:xfrm>
            <a:off x="6039081" y="2967950"/>
            <a:ext cx="1016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Премия</a:t>
            </a:r>
          </a:p>
        </p:txBody>
      </p:sp>
      <p:pic>
        <p:nvPicPr>
          <p:cNvPr id="14" name="Picture 5" descr="C:\Users\User\Desktop\pop-art-happy-graduated-student-with-money-vector-13619456.jpg">
            <a:extLst>
              <a:ext uri="{FF2B5EF4-FFF2-40B4-BE49-F238E27FC236}">
                <a16:creationId xmlns:a16="http://schemas.microsoft.com/office/drawing/2014/main" id="{F2CDB18F-6522-0185-3C00-C903773EE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4746" y="1477086"/>
            <a:ext cx="1929684" cy="1935497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9A0E9E-32B7-0E2F-A331-F80A18B1E50D}"/>
              </a:ext>
            </a:extLst>
          </p:cNvPr>
          <p:cNvSpPr txBox="1"/>
          <p:nvPr/>
        </p:nvSpPr>
        <p:spPr>
          <a:xfrm>
            <a:off x="8992378" y="3752366"/>
            <a:ext cx="2493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Стипендия</a:t>
            </a:r>
          </a:p>
        </p:txBody>
      </p:sp>
      <p:pic>
        <p:nvPicPr>
          <p:cNvPr id="17" name="Picture 7" descr="C:\Users\User\Desktop\kwe2wq0ubrq.jpg">
            <a:extLst>
              <a:ext uri="{FF2B5EF4-FFF2-40B4-BE49-F238E27FC236}">
                <a16:creationId xmlns:a16="http://schemas.microsoft.com/office/drawing/2014/main" id="{756E4949-8BE9-D059-FFA3-D1E72559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620993"/>
            <a:ext cx="4163790" cy="2379775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F6B86E-6C70-6D8A-B7DA-E06FC1A6AE38}"/>
              </a:ext>
            </a:extLst>
          </p:cNvPr>
          <p:cNvSpPr txBox="1"/>
          <p:nvPr/>
        </p:nvSpPr>
        <p:spPr>
          <a:xfrm>
            <a:off x="4963515" y="6182916"/>
            <a:ext cx="2264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Детские пособия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34FB11-7EDA-A749-8999-0BD11EAC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44" y="4629284"/>
            <a:ext cx="2172873" cy="173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2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A3901E-991B-D68D-637F-21FAF2D55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" y="33841"/>
            <a:ext cx="11780108" cy="6824159"/>
          </a:xfrm>
        </p:spPr>
      </p:pic>
    </p:spTree>
    <p:extLst>
      <p:ext uri="{BB962C8B-B14F-4D97-AF65-F5344CB8AC3E}">
        <p14:creationId xmlns:p14="http://schemas.microsoft.com/office/powerpoint/2010/main" val="153905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373310-2FE2-60E7-E7CE-2FCD4AB22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" y="0"/>
            <a:ext cx="12043719" cy="6858000"/>
          </a:xfrm>
        </p:spPr>
      </p:pic>
    </p:spTree>
    <p:extLst>
      <p:ext uri="{BB962C8B-B14F-4D97-AF65-F5344CB8AC3E}">
        <p14:creationId xmlns:p14="http://schemas.microsoft.com/office/powerpoint/2010/main" val="2555321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F934536-9DEF-F6E6-93F0-CB72416C6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499" y="329514"/>
            <a:ext cx="3718236" cy="23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99B4D4E-675D-93D3-B7C4-80A2D28F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56" y="140474"/>
            <a:ext cx="4591122" cy="28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B6CC5AF-C927-3863-0F7C-3C17DA6C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98" y="2711667"/>
            <a:ext cx="2714009" cy="23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1FBA0EF-523E-EA96-2F66-841EBF27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92" y="3429000"/>
            <a:ext cx="3864403" cy="289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7590F019-D272-CFA3-FC0D-E8DF56D4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35" y="3429000"/>
            <a:ext cx="4231717" cy="30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84DB02-B979-60D0-F346-95C04C206166}"/>
              </a:ext>
            </a:extLst>
          </p:cNvPr>
          <p:cNvSpPr txBox="1"/>
          <p:nvPr/>
        </p:nvSpPr>
        <p:spPr>
          <a:xfrm>
            <a:off x="4333503" y="179575"/>
            <a:ext cx="320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ХРАНИТЬ ДЕНЬГИ</a:t>
            </a:r>
          </a:p>
        </p:txBody>
      </p:sp>
    </p:spTree>
    <p:extLst>
      <p:ext uri="{BB962C8B-B14F-4D97-AF65-F5344CB8AC3E}">
        <p14:creationId xmlns:p14="http://schemas.microsoft.com/office/powerpoint/2010/main" val="1837466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60</Words>
  <Application>Microsoft Office PowerPoint</Application>
  <PresentationFormat>Широкоэкранный</PresentationFormat>
  <Paragraphs>22</Paragraphs>
  <Slides>11</Slides>
  <Notes>1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Bahnschrift SemiLight Condensed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Семейные доходы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Наталья Ворошилова</cp:lastModifiedBy>
  <cp:revision>22</cp:revision>
  <dcterms:created xsi:type="dcterms:W3CDTF">2023-02-28T10:30:58Z</dcterms:created>
  <dcterms:modified xsi:type="dcterms:W3CDTF">2023-04-05T19:30:23Z</dcterms:modified>
</cp:coreProperties>
</file>