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5" r:id="rId13"/>
    <p:sldId id="283" r:id="rId14"/>
    <p:sldId id="274" r:id="rId15"/>
    <p:sldId id="273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50" d="100"/>
          <a:sy n="5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A944E4-F8C6-4200-B4FF-918CA3D5EE7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4D830-451A-4EB8-8B94-398F2C7412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к занятию по ОБЖ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Осторожно тонкий лёд!</a:t>
            </a:r>
          </a:p>
          <a:p>
            <a:endParaRPr lang="ru-RU" dirty="0" smtClean="0"/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Исхакова</a:t>
            </a:r>
            <a:r>
              <a:rPr lang="ru-RU" dirty="0" smtClean="0"/>
              <a:t> Л.Т.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043890" cy="32861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Надо избегать мест,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где тонкий лед, обходить лунки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704" t="38915" r="4089" b="3504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rcRect l="53544" b="54430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344" b="52083"/>
          <a:stretch>
            <a:fillRect/>
          </a:stretch>
        </p:blipFill>
        <p:spPr>
          <a:xfrm>
            <a:off x="0" y="0"/>
            <a:ext cx="9144000" cy="68954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Никогда не скатывайтесь на санках и ледянках с горки на лед!</a:t>
            </a:r>
          </a:p>
          <a:p>
            <a:r>
              <a:rPr lang="ru-RU" dirty="0" smtClean="0"/>
              <a:t>Для зимних игр есть специально оборудованные места: ледяные горки, катки, зимние парки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83_pereprava_led-5.jpg"/>
          <p:cNvPicPr>
            <a:picLocks noGrp="1" noChangeAspect="1"/>
          </p:cNvPicPr>
          <p:nvPr>
            <p:ph idx="1"/>
          </p:nvPr>
        </p:nvPicPr>
        <p:blipFill>
          <a:blip r:embed="rId2"/>
          <a:srcRect t="39107" r="47708" b="3551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b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безопасности на льду"/>
          <p:cNvPicPr>
            <a:picLocks noGrp="1"/>
          </p:cNvPicPr>
          <p:nvPr>
            <p:ph idx="1"/>
          </p:nvPr>
        </p:nvPicPr>
        <p:blipFill>
          <a:blip r:embed="rId2"/>
          <a:srcRect r="48841" b="497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безопасности на льду"/>
          <p:cNvPicPr>
            <a:picLocks noGrp="1"/>
          </p:cNvPicPr>
          <p:nvPr>
            <p:ph idx="1"/>
          </p:nvPr>
        </p:nvPicPr>
        <p:blipFill>
          <a:blip r:embed="rId2"/>
          <a:srcRect t="47585" r="495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безопасности на льду"/>
          <p:cNvPicPr>
            <a:picLocks noGrp="1"/>
          </p:cNvPicPr>
          <p:nvPr>
            <p:ph idx="1"/>
          </p:nvPr>
        </p:nvPicPr>
        <p:blipFill>
          <a:blip r:embed="rId2"/>
          <a:srcRect l="52114" r="2470" b="50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93b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831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авила безопасности на льду"/>
          <p:cNvPicPr>
            <a:picLocks noGrp="1"/>
          </p:cNvPicPr>
          <p:nvPr>
            <p:ph idx="1"/>
          </p:nvPr>
        </p:nvPicPr>
        <p:blipFill>
          <a:blip r:embed="rId2"/>
          <a:srcRect l="50600" t="492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стема «112» решит на качественном уровне вопросы безопасности  жизнедеятельности людей | Информационное агентство &amp;quot;Грозный-Информ&amp;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5f6d2f876ebc580d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19067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ello_html_m73102fb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71683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ВЫХОДИ ОДИН НА ЛЁД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23" t="14701" r="50623" b="6554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bur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2276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равила_поведения_лед (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21" t="58445" r="70425" b="868"/>
          <a:stretch>
            <a:fillRect/>
          </a:stretch>
        </p:blipFill>
        <p:spPr>
          <a:xfrm>
            <a:off x="0" y="0"/>
            <a:ext cx="9144000" cy="706935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46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 к занятию по ОБЖ</vt:lpstr>
      <vt:lpstr>Слайд 2</vt:lpstr>
      <vt:lpstr>Слайд 3</vt:lpstr>
      <vt:lpstr>Слайд 4</vt:lpstr>
      <vt:lpstr>Слайд 5</vt:lpstr>
      <vt:lpstr>НЕ ВЫХОДИ ОДИН НА ЛЁД</vt:lpstr>
      <vt:lpstr>Слайд 7</vt:lpstr>
      <vt:lpstr>Слайд 8</vt:lpstr>
      <vt:lpstr>Слайд 9</vt:lpstr>
      <vt:lpstr>Надо избегать мест, где тонкий лед, обходить лунки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занятию по ОБЖ</dc:title>
  <dc:creator>фархат</dc:creator>
  <cp:lastModifiedBy>фархат</cp:lastModifiedBy>
  <cp:revision>28</cp:revision>
  <dcterms:created xsi:type="dcterms:W3CDTF">2021-11-19T04:19:46Z</dcterms:created>
  <dcterms:modified xsi:type="dcterms:W3CDTF">2022-11-03T08:39:18Z</dcterms:modified>
</cp:coreProperties>
</file>