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7C445-9F66-4DD3-B265-6CDA6930144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8B6A3-6CAB-4F1F-866E-29752F1C2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B6A3-6CAB-4F1F-866E-29752F1C25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Уточка на дудочке.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B6A3-6CAB-4F1F-866E-29752F1C25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6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Курочка на чурочке.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B6A3-6CAB-4F1F-866E-29752F1C25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1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Зайчик на тачке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B6A3-6CAB-4F1F-866E-29752F1C25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9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 на собачке.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B6A3-6CAB-4F1F-866E-29752F1C25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4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8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9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1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5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D530-639C-4415-9D43-6EF1642F7FA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FA58-9440-466F-86F3-E4A42DB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8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чикалочки</a:t>
            </a:r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4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26" y="1873300"/>
            <a:ext cx="2770793" cy="3687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4716016" cy="2652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516969"/>
            <a:ext cx="4589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чикалочки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 гусь на палочке,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104456" cy="3347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71" y="4509120"/>
            <a:ext cx="4716016" cy="218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958124"/>
            <a:ext cx="453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Уточка на дудочке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01" y="871264"/>
            <a:ext cx="3538310" cy="3506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91" y="3934042"/>
            <a:ext cx="2790619" cy="2707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580099"/>
            <a:ext cx="3913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чурочке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22" y="3685716"/>
            <a:ext cx="4137762" cy="3172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40" y="1772816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980728"/>
            <a:ext cx="333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на тачке,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93" y="1314783"/>
            <a:ext cx="2444700" cy="3170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00733"/>
            <a:ext cx="4320480" cy="351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777" y="544324"/>
            <a:ext cx="403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на собачке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7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</Words>
  <Application>Microsoft Office PowerPoint</Application>
  <PresentationFormat>Экран (4:3)</PresentationFormat>
  <Paragraphs>16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Заучивание потешки «Чики чики чикалочки»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6</cp:revision>
  <dcterms:created xsi:type="dcterms:W3CDTF">2022-01-12T16:55:38Z</dcterms:created>
  <dcterms:modified xsi:type="dcterms:W3CDTF">2022-10-28T16:55:43Z</dcterms:modified>
</cp:coreProperties>
</file>