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6" r:id="rId9"/>
    <p:sldId id="264" r:id="rId10"/>
    <p:sldId id="265" r:id="rId11"/>
    <p:sldId id="26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12" autoAdjust="0"/>
    <p:restoredTop sz="94660"/>
  </p:normalViewPr>
  <p:slideViewPr>
    <p:cSldViewPr>
      <p:cViewPr varScale="1">
        <p:scale>
          <a:sx n="69" d="100"/>
          <a:sy n="69" d="100"/>
        </p:scale>
        <p:origin x="-136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903EC-5378-44A9-A880-9AC2328C0BF3}" type="datetimeFigureOut">
              <a:rPr lang="ru-RU" smtClean="0"/>
              <a:t>18.01.2022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113DB-DD04-431E-AA35-36A9277677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27444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903EC-5378-44A9-A880-9AC2328C0BF3}" type="datetimeFigureOut">
              <a:rPr lang="ru-RU" smtClean="0"/>
              <a:t>18.01.2022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113DB-DD04-431E-AA35-36A9277677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6784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903EC-5378-44A9-A880-9AC2328C0BF3}" type="datetimeFigureOut">
              <a:rPr lang="ru-RU" smtClean="0"/>
              <a:t>18.01.2022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113DB-DD04-431E-AA35-36A9277677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26471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903EC-5378-44A9-A880-9AC2328C0BF3}" type="datetimeFigureOut">
              <a:rPr lang="ru-RU" smtClean="0"/>
              <a:t>18.01.2022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113DB-DD04-431E-AA35-36A9277677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18616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903EC-5378-44A9-A880-9AC2328C0BF3}" type="datetimeFigureOut">
              <a:rPr lang="ru-RU" smtClean="0"/>
              <a:t>18.01.2022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113DB-DD04-431E-AA35-36A9277677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4816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903EC-5378-44A9-A880-9AC2328C0BF3}" type="datetimeFigureOut">
              <a:rPr lang="ru-RU" smtClean="0"/>
              <a:t>18.01.2022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113DB-DD04-431E-AA35-36A9277677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5520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903EC-5378-44A9-A880-9AC2328C0BF3}" type="datetimeFigureOut">
              <a:rPr lang="ru-RU" smtClean="0"/>
              <a:t>18.01.2022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113DB-DD04-431E-AA35-36A9277677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96148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903EC-5378-44A9-A880-9AC2328C0BF3}" type="datetimeFigureOut">
              <a:rPr lang="ru-RU" smtClean="0"/>
              <a:t>18.01.2022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113DB-DD04-431E-AA35-36A9277677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4672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903EC-5378-44A9-A880-9AC2328C0BF3}" type="datetimeFigureOut">
              <a:rPr lang="ru-RU" smtClean="0"/>
              <a:t>18.01.2022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113DB-DD04-431E-AA35-36A9277677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2201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903EC-5378-44A9-A880-9AC2328C0BF3}" type="datetimeFigureOut">
              <a:rPr lang="ru-RU" smtClean="0"/>
              <a:t>18.01.2022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113DB-DD04-431E-AA35-36A9277677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976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903EC-5378-44A9-A880-9AC2328C0BF3}" type="datetimeFigureOut">
              <a:rPr lang="ru-RU" smtClean="0"/>
              <a:t>18.01.2022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113DB-DD04-431E-AA35-36A9277677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73271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3903EC-5378-44A9-A880-9AC2328C0BF3}" type="datetimeFigureOut">
              <a:rPr lang="ru-RU" smtClean="0"/>
              <a:t>18.01.2022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F113DB-DD04-431E-AA35-36A9277677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548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жанна\Desktop\транспорт\транспорт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300291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C:\Users\жанна\Desktop\транспорт\4 лишний 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2380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6" name="Picture 4" descr="C:\Users\жанна\Desktop\транспорт\специальный транспорт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609088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жанна\Desktop\транспорт\наземный транспорт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41424"/>
            <a:ext cx="9144000" cy="7499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372471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жанна\Desktop\транспорт\подземный транспорт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17"/>
            <a:ext cx="9144000" cy="6851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689054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жанна\Desktop\транспорт\водный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50" y="116632"/>
            <a:ext cx="9144000" cy="656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820039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жанна\Desktop\транспорт\воздушный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408"/>
            <a:ext cx="9144001" cy="6833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198421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жанна\Desktop\транспорт\пассажирский транспорт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805166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жанна\Desktop\транспорт\грузовой транспорт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36"/>
            <a:ext cx="9144000" cy="6861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637763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жанна\Desktop\транспорт\4 лишний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4235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жанна\Desktop\транспорт\4 лишний 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6203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0</Words>
  <Application>Microsoft Office PowerPoint</Application>
  <PresentationFormat>Экран (4:3)</PresentationFormat>
  <Paragraphs>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жанна</dc:creator>
  <cp:lastModifiedBy>lenovo</cp:lastModifiedBy>
  <cp:revision>5</cp:revision>
  <dcterms:created xsi:type="dcterms:W3CDTF">2017-10-22T08:39:56Z</dcterms:created>
  <dcterms:modified xsi:type="dcterms:W3CDTF">2022-01-18T14:34:11Z</dcterms:modified>
</cp:coreProperties>
</file>